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6dd7bc414141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99ffccfb904612"/>
  </p:sldMasterIdLst>
  <p:sldIdLst>
    <p:sldId xmlns:r="http://schemas.openxmlformats.org/officeDocument/2006/relationships" id="256" r:id="R82e2442744a640e2"/>
    <p:sldId xmlns:r="http://schemas.openxmlformats.org/officeDocument/2006/relationships" id="257" r:id="Rc28ffd2c2bd14a89"/>
    <p:sldId xmlns:r="http://schemas.openxmlformats.org/officeDocument/2006/relationships" id="258" r:id="R3f3fc805e17c4f42"/>
    <p:sldId xmlns:r="http://schemas.openxmlformats.org/officeDocument/2006/relationships" id="259" r:id="R09fb35e71cbf409e"/>
    <p:sldId xmlns:r="http://schemas.openxmlformats.org/officeDocument/2006/relationships" id="260" r:id="R73267d33745b4623"/>
    <p:sldId xmlns:r="http://schemas.openxmlformats.org/officeDocument/2006/relationships" id="261" r:id="R9b6848e954bf4c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9ffccfb904612" /><Relationship Type="http://schemas.openxmlformats.org/officeDocument/2006/relationships/slide" Target="/ppt/slides/slide1.xml" Id="R82e2442744a640e2" /><Relationship Type="http://schemas.openxmlformats.org/officeDocument/2006/relationships/slide" Target="/ppt/slides/slide2.xml" Id="Rc28ffd2c2bd14a89" /><Relationship Type="http://schemas.openxmlformats.org/officeDocument/2006/relationships/slide" Target="/ppt/slides/slide3.xml" Id="R3f3fc805e17c4f42" /><Relationship Type="http://schemas.openxmlformats.org/officeDocument/2006/relationships/slide" Target="/ppt/slides/slide4.xml" Id="R09fb35e71cbf409e" /><Relationship Type="http://schemas.openxmlformats.org/officeDocument/2006/relationships/slide" Target="/ppt/slides/slide5.xml" Id="R73267d33745b4623" /><Relationship Type="http://schemas.openxmlformats.org/officeDocument/2006/relationships/slide" Target="/ppt/slides/slide6.xml" Id="R9b6848e954bf4c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d298e648e4f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80525c2ab4d30" /><Relationship Type="http://schemas.openxmlformats.org/officeDocument/2006/relationships/theme" Target="/ppt/slideMasters/theme/theme1.xml" Id="Rf4d547a2c608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b80525c2ab4d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d9e7109074e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5c9a8877e4c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a7ae2287b49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8f140f43345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f45d2e860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241af8c394c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DHJ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DHJ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DHJ CONSULT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DHJ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DHJ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DHJ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5 461 120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471 426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364 390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543 534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1 934 963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DHJ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933 493 571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DHJ CONSULT AS</a:t>
            </a:r>
          </a:p>
        </p:txBody>
      </p:sp>
    </p:spTree>
  </p:cSld>
  <p:clrMapOvr>
    <a:masterClrMapping xmlns:a="http://schemas.openxmlformats.org/drawingml/2006/main"/>
  </p:clrMapOvr>
</p:sld>
</file>