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5e88c8b2fc49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18b2bd74274a13"/>
  </p:sldMasterIdLst>
  <p:sldIdLst>
    <p:sldId xmlns:r="http://schemas.openxmlformats.org/officeDocument/2006/relationships" id="256" r:id="R9333e5f2f1eb4987"/>
    <p:sldId xmlns:r="http://schemas.openxmlformats.org/officeDocument/2006/relationships" id="257" r:id="Rab9f417d577447c3"/>
    <p:sldId xmlns:r="http://schemas.openxmlformats.org/officeDocument/2006/relationships" id="258" r:id="R6f4bcb8011574667"/>
    <p:sldId xmlns:r="http://schemas.openxmlformats.org/officeDocument/2006/relationships" id="259" r:id="Rb3bf6b7f1e3e412a"/>
    <p:sldId xmlns:r="http://schemas.openxmlformats.org/officeDocument/2006/relationships" id="260" r:id="Rc762b4a1ae7343ee"/>
    <p:sldId xmlns:r="http://schemas.openxmlformats.org/officeDocument/2006/relationships" id="261" r:id="Rac23973467ae4d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18b2bd74274a13" /><Relationship Type="http://schemas.openxmlformats.org/officeDocument/2006/relationships/slide" Target="/ppt/slides/slide1.xml" Id="R9333e5f2f1eb4987" /><Relationship Type="http://schemas.openxmlformats.org/officeDocument/2006/relationships/slide" Target="/ppt/slides/slide2.xml" Id="Rab9f417d577447c3" /><Relationship Type="http://schemas.openxmlformats.org/officeDocument/2006/relationships/slide" Target="/ppt/slides/slide3.xml" Id="R6f4bcb8011574667" /><Relationship Type="http://schemas.openxmlformats.org/officeDocument/2006/relationships/slide" Target="/ppt/slides/slide4.xml" Id="Rb3bf6b7f1e3e412a" /><Relationship Type="http://schemas.openxmlformats.org/officeDocument/2006/relationships/slide" Target="/ppt/slides/slide5.xml" Id="Rc762b4a1ae7343ee" /><Relationship Type="http://schemas.openxmlformats.org/officeDocument/2006/relationships/slide" Target="/ppt/slides/slide6.xml" Id="Rac23973467ae4d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c7ca9ae3ef4e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02aaa3ae34119" /><Relationship Type="http://schemas.openxmlformats.org/officeDocument/2006/relationships/theme" Target="/ppt/slideMasters/theme/theme1.xml" Id="Rcf675a1c167649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802aaa3ae341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401a4543747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db31891474e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f42b6eb0640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2f902c7ef42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ab77ae19544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0faac15934b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DAHLMAN ANLEGG OG BORING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DAHLMAN ANLEGG OG BORING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DAHLMAN ANLEGG OG BORING AS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DAHLMAN ANLEGG OG BORING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DAHLMAN ANLEGG OG BORING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DAHLMAN ANLEGG OG BORING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462 139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−333 589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−258 843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−114 489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179 182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DAHLMAN ANLEGG OG BORING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Klevjerveien 176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3074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933 498 204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DAHLMAN ANLEGG OG BORING AS</a:t>
            </a:r>
          </a:p>
        </p:txBody>
      </p:sp>
    </p:spTree>
  </p:cSld>
  <p:clrMapOvr>
    <a:masterClrMapping xmlns:a="http://schemas.openxmlformats.org/drawingml/2006/main"/>
  </p:clrMapOvr>
</p:sld>
</file>