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cfe50f0dc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d4cf77407452b"/>
  </p:sldMasterIdLst>
  <p:sldIdLst>
    <p:sldId xmlns:r="http://schemas.openxmlformats.org/officeDocument/2006/relationships" id="256" r:id="R2254bda2e44a4bca"/>
    <p:sldId xmlns:r="http://schemas.openxmlformats.org/officeDocument/2006/relationships" id="257" r:id="R66cfc8500c2a43fe"/>
    <p:sldId xmlns:r="http://schemas.openxmlformats.org/officeDocument/2006/relationships" id="258" r:id="R5357ae3d0ba64340"/>
    <p:sldId xmlns:r="http://schemas.openxmlformats.org/officeDocument/2006/relationships" id="259" r:id="R1e72f2403c01468a"/>
    <p:sldId xmlns:r="http://schemas.openxmlformats.org/officeDocument/2006/relationships" id="260" r:id="R415a22d9ac6e4b00"/>
    <p:sldId xmlns:r="http://schemas.openxmlformats.org/officeDocument/2006/relationships" id="261" r:id="R80f06cd2a8444406"/>
    <p:sldId xmlns:r="http://schemas.openxmlformats.org/officeDocument/2006/relationships" id="262" r:id="R7fdc4914ac8c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d4cf77407452b" /><Relationship Type="http://schemas.openxmlformats.org/officeDocument/2006/relationships/slide" Target="/ppt/slides/slide1.xml" Id="R2254bda2e44a4bca" /><Relationship Type="http://schemas.openxmlformats.org/officeDocument/2006/relationships/slide" Target="/ppt/slides/slide2.xml" Id="R66cfc8500c2a43fe" /><Relationship Type="http://schemas.openxmlformats.org/officeDocument/2006/relationships/slide" Target="/ppt/slides/slide3.xml" Id="R5357ae3d0ba64340" /><Relationship Type="http://schemas.openxmlformats.org/officeDocument/2006/relationships/slide" Target="/ppt/slides/slide4.xml" Id="R1e72f2403c01468a" /><Relationship Type="http://schemas.openxmlformats.org/officeDocument/2006/relationships/slide" Target="/ppt/slides/slide5.xml" Id="R415a22d9ac6e4b00" /><Relationship Type="http://schemas.openxmlformats.org/officeDocument/2006/relationships/slide" Target="/ppt/slides/slide6.xml" Id="R80f06cd2a8444406" /><Relationship Type="http://schemas.openxmlformats.org/officeDocument/2006/relationships/slide" Target="/ppt/slides/slide7.xml" Id="R7fdc4914ac8c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590fe7738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a907d24446a1" /><Relationship Type="http://schemas.openxmlformats.org/officeDocument/2006/relationships/theme" Target="/ppt/slideMasters/theme/theme1.xml" Id="R820f2a8c8f16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2a907d244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159dff04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4bb0503f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361d8d83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ea3d5091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81c0263d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41ffeda41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2ea52957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