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86327e845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ef289cdc44796"/>
  </p:sldMasterIdLst>
  <p:sldIdLst>
    <p:sldId xmlns:r="http://schemas.openxmlformats.org/officeDocument/2006/relationships" id="256" r:id="Rbb747a86c5834f9c"/>
    <p:sldId xmlns:r="http://schemas.openxmlformats.org/officeDocument/2006/relationships" id="257" r:id="Rb2968404f1344fc0"/>
    <p:sldId xmlns:r="http://schemas.openxmlformats.org/officeDocument/2006/relationships" id="258" r:id="R4184f504c23f46e9"/>
    <p:sldId xmlns:r="http://schemas.openxmlformats.org/officeDocument/2006/relationships" id="259" r:id="R799ba0f8ee2a4721"/>
    <p:sldId xmlns:r="http://schemas.openxmlformats.org/officeDocument/2006/relationships" id="260" r:id="Rd3b4e6e3cb374f9f"/>
    <p:sldId xmlns:r="http://schemas.openxmlformats.org/officeDocument/2006/relationships" id="261" r:id="Rf7594bb53c56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ef289cdc44796" /><Relationship Type="http://schemas.openxmlformats.org/officeDocument/2006/relationships/slide" Target="/ppt/slides/slide1.xml" Id="Rbb747a86c5834f9c" /><Relationship Type="http://schemas.openxmlformats.org/officeDocument/2006/relationships/slide" Target="/ppt/slides/slide2.xml" Id="Rb2968404f1344fc0" /><Relationship Type="http://schemas.openxmlformats.org/officeDocument/2006/relationships/slide" Target="/ppt/slides/slide3.xml" Id="R4184f504c23f46e9" /><Relationship Type="http://schemas.openxmlformats.org/officeDocument/2006/relationships/slide" Target="/ppt/slides/slide4.xml" Id="R799ba0f8ee2a4721" /><Relationship Type="http://schemas.openxmlformats.org/officeDocument/2006/relationships/slide" Target="/ppt/slides/slide5.xml" Id="Rd3b4e6e3cb374f9f" /><Relationship Type="http://schemas.openxmlformats.org/officeDocument/2006/relationships/slide" Target="/ppt/slides/slide6.xml" Id="Rf7594bb53c56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09df87d67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0a6cd8104177" /><Relationship Type="http://schemas.openxmlformats.org/officeDocument/2006/relationships/theme" Target="/ppt/slideMasters/theme/theme1.xml" Id="Rf393d0193cb0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20a6cd810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9886383c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a710b4bc4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9e6450fe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989fdb4a04c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4bacee9c1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263734d1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ABV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ABV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13 847 359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3 040 927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ABV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80c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ABV GRUPPEN AS</a:t>
            </a:r>
          </a:p>
        </p:txBody>
      </p:sp>
    </p:spTree>
  </p:cSld>
  <p:clrMapOvr>
    <a:masterClrMapping xmlns:a="http://schemas.openxmlformats.org/drawingml/2006/main"/>
  </p:clrMapOvr>
</p:sld>
</file>