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fe28714be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ca406e6574919"/>
  </p:sldMasterIdLst>
  <p:sldIdLst>
    <p:sldId xmlns:r="http://schemas.openxmlformats.org/officeDocument/2006/relationships" id="256" r:id="Rc84168e686e143a7"/>
    <p:sldId xmlns:r="http://schemas.openxmlformats.org/officeDocument/2006/relationships" id="257" r:id="Ra1355f5e29bb48d3"/>
    <p:sldId xmlns:r="http://schemas.openxmlformats.org/officeDocument/2006/relationships" id="258" r:id="R6cee7ba21cc04a12"/>
    <p:sldId xmlns:r="http://schemas.openxmlformats.org/officeDocument/2006/relationships" id="259" r:id="R0c9a714e0d224b45"/>
    <p:sldId xmlns:r="http://schemas.openxmlformats.org/officeDocument/2006/relationships" id="260" r:id="R1d07da2af1f64172"/>
    <p:sldId xmlns:r="http://schemas.openxmlformats.org/officeDocument/2006/relationships" id="261" r:id="R100b172f74f6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ca406e6574919" /><Relationship Type="http://schemas.openxmlformats.org/officeDocument/2006/relationships/slide" Target="/ppt/slides/slide1.xml" Id="Rc84168e686e143a7" /><Relationship Type="http://schemas.openxmlformats.org/officeDocument/2006/relationships/slide" Target="/ppt/slides/slide2.xml" Id="Ra1355f5e29bb48d3" /><Relationship Type="http://schemas.openxmlformats.org/officeDocument/2006/relationships/slide" Target="/ppt/slides/slide3.xml" Id="R6cee7ba21cc04a12" /><Relationship Type="http://schemas.openxmlformats.org/officeDocument/2006/relationships/slide" Target="/ppt/slides/slide4.xml" Id="R0c9a714e0d224b45" /><Relationship Type="http://schemas.openxmlformats.org/officeDocument/2006/relationships/slide" Target="/ppt/slides/slide5.xml" Id="R1d07da2af1f64172" /><Relationship Type="http://schemas.openxmlformats.org/officeDocument/2006/relationships/slide" Target="/ppt/slides/slide6.xml" Id="R100b172f74f6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0cac8b2c3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1afb7f7b423c" /><Relationship Type="http://schemas.openxmlformats.org/officeDocument/2006/relationships/theme" Target="/ppt/slideMasters/theme/theme1.xml" Id="Rbabebc760369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a1afb7f7b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3c4b0627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2be2643b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8ff81e60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f30f8eca1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5549af48a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88d89741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TAG BYGG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TAG BYGG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TAG BYGG PARTNER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TAG BYGG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TAG BYGG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TAG BYGG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2 835 896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TAG BYGG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Strandruds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933 538 966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TAG BYGG PARTNER AS</a:t>
            </a:r>
          </a:p>
        </p:txBody>
      </p:sp>
    </p:spTree>
  </p:cSld>
  <p:clrMapOvr>
    <a:masterClrMapping xmlns:a="http://schemas.openxmlformats.org/drawingml/2006/main"/>
  </p:clrMapOvr>
</p:sld>
</file>