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574845d45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2526e9060454e"/>
  </p:sldMasterIdLst>
  <p:sldIdLst>
    <p:sldId xmlns:r="http://schemas.openxmlformats.org/officeDocument/2006/relationships" id="256" r:id="R46057cf68b9f4a01"/>
    <p:sldId xmlns:r="http://schemas.openxmlformats.org/officeDocument/2006/relationships" id="257" r:id="R94c0fc4b2ff14cea"/>
    <p:sldId xmlns:r="http://schemas.openxmlformats.org/officeDocument/2006/relationships" id="258" r:id="Rc5d2278e0fc44fe4"/>
    <p:sldId xmlns:r="http://schemas.openxmlformats.org/officeDocument/2006/relationships" id="259" r:id="R9a8c5f39372c4a4a"/>
    <p:sldId xmlns:r="http://schemas.openxmlformats.org/officeDocument/2006/relationships" id="260" r:id="R662dfd7707f14ed2"/>
    <p:sldId xmlns:r="http://schemas.openxmlformats.org/officeDocument/2006/relationships" id="261" r:id="Rcdddc616331547c2"/>
    <p:sldId xmlns:r="http://schemas.openxmlformats.org/officeDocument/2006/relationships" id="262" r:id="R7e46acdf8ce3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2526e9060454e" /><Relationship Type="http://schemas.openxmlformats.org/officeDocument/2006/relationships/slide" Target="/ppt/slides/slide1.xml" Id="R46057cf68b9f4a01" /><Relationship Type="http://schemas.openxmlformats.org/officeDocument/2006/relationships/slide" Target="/ppt/slides/slide2.xml" Id="R94c0fc4b2ff14cea" /><Relationship Type="http://schemas.openxmlformats.org/officeDocument/2006/relationships/slide" Target="/ppt/slides/slide3.xml" Id="Rc5d2278e0fc44fe4" /><Relationship Type="http://schemas.openxmlformats.org/officeDocument/2006/relationships/slide" Target="/ppt/slides/slide4.xml" Id="R9a8c5f39372c4a4a" /><Relationship Type="http://schemas.openxmlformats.org/officeDocument/2006/relationships/slide" Target="/ppt/slides/slide5.xml" Id="R662dfd7707f14ed2" /><Relationship Type="http://schemas.openxmlformats.org/officeDocument/2006/relationships/slide" Target="/ppt/slides/slide6.xml" Id="Rcdddc616331547c2" /><Relationship Type="http://schemas.openxmlformats.org/officeDocument/2006/relationships/slide" Target="/ppt/slides/slide7.xml" Id="R7e46acdf8ce3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2a91ec1a3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b9c4d5e6d4735" /><Relationship Type="http://schemas.openxmlformats.org/officeDocument/2006/relationships/theme" Target="/ppt/slideMasters/theme/theme1.xml" Id="Re445fdf96862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b9c4d5e6d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c0a64e629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79094eb4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22ddae26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8cd0baff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30885d7c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de6063a4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8d14f8443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90 300 060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75 276 692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78 007 223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1 654 041 614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1 808 857 840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