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0fcb52c0fa49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526baaa3f04ba1"/>
  </p:sldMasterIdLst>
  <p:sldIdLst>
    <p:sldId xmlns:r="http://schemas.openxmlformats.org/officeDocument/2006/relationships" id="256" r:id="R688abe8fa2d34712"/>
    <p:sldId xmlns:r="http://schemas.openxmlformats.org/officeDocument/2006/relationships" id="257" r:id="Ra0c21da30fb34bca"/>
    <p:sldId xmlns:r="http://schemas.openxmlformats.org/officeDocument/2006/relationships" id="258" r:id="R119e242d22de40d4"/>
    <p:sldId xmlns:r="http://schemas.openxmlformats.org/officeDocument/2006/relationships" id="259" r:id="R1529a07aeb834736"/>
    <p:sldId xmlns:r="http://schemas.openxmlformats.org/officeDocument/2006/relationships" id="260" r:id="Rea584516a8744fe1"/>
    <p:sldId xmlns:r="http://schemas.openxmlformats.org/officeDocument/2006/relationships" id="261" r:id="Rc1d0dfbd0a864d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526baaa3f04ba1" /><Relationship Type="http://schemas.openxmlformats.org/officeDocument/2006/relationships/slide" Target="/ppt/slides/slide1.xml" Id="R688abe8fa2d34712" /><Relationship Type="http://schemas.openxmlformats.org/officeDocument/2006/relationships/slide" Target="/ppt/slides/slide2.xml" Id="Ra0c21da30fb34bca" /><Relationship Type="http://schemas.openxmlformats.org/officeDocument/2006/relationships/slide" Target="/ppt/slides/slide3.xml" Id="R119e242d22de40d4" /><Relationship Type="http://schemas.openxmlformats.org/officeDocument/2006/relationships/slide" Target="/ppt/slides/slide4.xml" Id="R1529a07aeb834736" /><Relationship Type="http://schemas.openxmlformats.org/officeDocument/2006/relationships/slide" Target="/ppt/slides/slide5.xml" Id="Rea584516a8744fe1" /><Relationship Type="http://schemas.openxmlformats.org/officeDocument/2006/relationships/slide" Target="/ppt/slides/slide6.xml" Id="Rc1d0dfbd0a864d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0807fb0ef64f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53f3e01ba4ed4" /><Relationship Type="http://schemas.openxmlformats.org/officeDocument/2006/relationships/theme" Target="/ppt/slideMasters/theme/theme1.xml" Id="R41b296e08b8a49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e53f3e01ba4e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bd08a57524e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943194b6049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cd5cecbe44f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f1bc4468342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01150553c4d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c1d68e4dc46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PORSGRUNN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PORSGRUNN REGNSKAP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2 096 589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353 170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281 162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708 592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3941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933 556 549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REGNSKAP AS</a:t>
            </a:r>
          </a:p>
        </p:txBody>
      </p:sp>
    </p:spTree>
  </p:cSld>
  <p:clrMapOvr>
    <a:masterClrMapping xmlns:a="http://schemas.openxmlformats.org/drawingml/2006/main"/>
  </p:clrMapOvr>
</p:sld>
</file>