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b8198b78c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11e3f53564edd"/>
  </p:sldMasterIdLst>
  <p:sldIdLst>
    <p:sldId xmlns:r="http://schemas.openxmlformats.org/officeDocument/2006/relationships" id="256" r:id="Rf90abd41dc794aca"/>
    <p:sldId xmlns:r="http://schemas.openxmlformats.org/officeDocument/2006/relationships" id="257" r:id="Rb6ba2eaa9ee54620"/>
    <p:sldId xmlns:r="http://schemas.openxmlformats.org/officeDocument/2006/relationships" id="258" r:id="R5c9c3c866aac4576"/>
    <p:sldId xmlns:r="http://schemas.openxmlformats.org/officeDocument/2006/relationships" id="259" r:id="Rda83fc4218b045f4"/>
    <p:sldId xmlns:r="http://schemas.openxmlformats.org/officeDocument/2006/relationships" id="260" r:id="Rec7b8e3870934961"/>
    <p:sldId xmlns:r="http://schemas.openxmlformats.org/officeDocument/2006/relationships" id="261" r:id="Rda7277efe91e4e49"/>
    <p:sldId xmlns:r="http://schemas.openxmlformats.org/officeDocument/2006/relationships" id="262" r:id="R292ff604e353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11e3f53564edd" /><Relationship Type="http://schemas.openxmlformats.org/officeDocument/2006/relationships/slide" Target="/ppt/slides/slide1.xml" Id="Rf90abd41dc794aca" /><Relationship Type="http://schemas.openxmlformats.org/officeDocument/2006/relationships/slide" Target="/ppt/slides/slide2.xml" Id="Rb6ba2eaa9ee54620" /><Relationship Type="http://schemas.openxmlformats.org/officeDocument/2006/relationships/slide" Target="/ppt/slides/slide3.xml" Id="R5c9c3c866aac4576" /><Relationship Type="http://schemas.openxmlformats.org/officeDocument/2006/relationships/slide" Target="/ppt/slides/slide4.xml" Id="Rda83fc4218b045f4" /><Relationship Type="http://schemas.openxmlformats.org/officeDocument/2006/relationships/slide" Target="/ppt/slides/slide5.xml" Id="Rec7b8e3870934961" /><Relationship Type="http://schemas.openxmlformats.org/officeDocument/2006/relationships/slide" Target="/ppt/slides/slide6.xml" Id="Rda7277efe91e4e49" /><Relationship Type="http://schemas.openxmlformats.org/officeDocument/2006/relationships/slide" Target="/ppt/slides/slide7.xml" Id="R292ff604e353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7c3026d93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a0c129ac4c2c" /><Relationship Type="http://schemas.openxmlformats.org/officeDocument/2006/relationships/theme" Target="/ppt/slideMasters/theme/theme1.xml" Id="R6adc9fe0b07c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4a0c129ac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5c30917c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4568b90f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b89e1b2c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c4a36267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9965114b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a06be351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5d6766dc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HELLBERG &amp; BJERKELI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HELLBERG &amp; BJERKELI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14 028 449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SVEIN ARNE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BJØRN CATO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ROBERT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CHRISTOFFER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BÄRNHOLTH CARL-FREDRIK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svein@bjerkeli.no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www.bjerkeli.no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933 557 731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HELLBERG &amp; BJERKELI AS</a:t>
            </a:r>
          </a:p>
        </p:txBody>
      </p:sp>
    </p:spTree>
  </p:cSld>
  <p:clrMapOvr>
    <a:masterClrMapping xmlns:a="http://schemas.openxmlformats.org/drawingml/2006/main"/>
  </p:clrMapOvr>
</p:sld>
</file>