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65f08071f4d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72cda22ce4ad6"/>
  </p:sldMasterIdLst>
  <p:sldIdLst>
    <p:sldId xmlns:r="http://schemas.openxmlformats.org/officeDocument/2006/relationships" id="256" r:id="Rf2e1eaf832d844ef"/>
    <p:sldId xmlns:r="http://schemas.openxmlformats.org/officeDocument/2006/relationships" id="257" r:id="R9187437fdfb24896"/>
    <p:sldId xmlns:r="http://schemas.openxmlformats.org/officeDocument/2006/relationships" id="258" r:id="R955af80f9d064ffa"/>
    <p:sldId xmlns:r="http://schemas.openxmlformats.org/officeDocument/2006/relationships" id="259" r:id="Rf8545c8477b5471f"/>
    <p:sldId xmlns:r="http://schemas.openxmlformats.org/officeDocument/2006/relationships" id="260" r:id="R1e355ba170554455"/>
    <p:sldId xmlns:r="http://schemas.openxmlformats.org/officeDocument/2006/relationships" id="261" r:id="Rcd1204bdf3dd4ff4"/>
    <p:sldId xmlns:r="http://schemas.openxmlformats.org/officeDocument/2006/relationships" id="262" r:id="Rb4e3f4f396eb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72cda22ce4ad6" /><Relationship Type="http://schemas.openxmlformats.org/officeDocument/2006/relationships/slide" Target="/ppt/slides/slide1.xml" Id="Rf2e1eaf832d844ef" /><Relationship Type="http://schemas.openxmlformats.org/officeDocument/2006/relationships/slide" Target="/ppt/slides/slide2.xml" Id="R9187437fdfb24896" /><Relationship Type="http://schemas.openxmlformats.org/officeDocument/2006/relationships/slide" Target="/ppt/slides/slide3.xml" Id="R955af80f9d064ffa" /><Relationship Type="http://schemas.openxmlformats.org/officeDocument/2006/relationships/slide" Target="/ppt/slides/slide4.xml" Id="Rf8545c8477b5471f" /><Relationship Type="http://schemas.openxmlformats.org/officeDocument/2006/relationships/slide" Target="/ppt/slides/slide5.xml" Id="R1e355ba170554455" /><Relationship Type="http://schemas.openxmlformats.org/officeDocument/2006/relationships/slide" Target="/ppt/slides/slide6.xml" Id="Rcd1204bdf3dd4ff4" /><Relationship Type="http://schemas.openxmlformats.org/officeDocument/2006/relationships/slide" Target="/ppt/slides/slide7.xml" Id="Rb4e3f4f396eb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c5422a8a4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e603dfcd7492f" /><Relationship Type="http://schemas.openxmlformats.org/officeDocument/2006/relationships/theme" Target="/ppt/slideMasters/theme/theme1.xml" Id="Rd87b3e46a176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e603dfcd749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e4af795e84a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b7064308c42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05b5db6b7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14a6c6e22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3e1c3d5f641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0e85fbaa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fa8e1a9b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ROBUSTUS INVEST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840 981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GREEN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Godagers veg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933 572 587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