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473e52531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cc8a764de475c"/>
  </p:sldMasterIdLst>
  <p:sldIdLst>
    <p:sldId xmlns:r="http://schemas.openxmlformats.org/officeDocument/2006/relationships" id="256" r:id="R1539a7ca178a4b81"/>
    <p:sldId xmlns:r="http://schemas.openxmlformats.org/officeDocument/2006/relationships" id="257" r:id="R8bc40c1348264e7e"/>
    <p:sldId xmlns:r="http://schemas.openxmlformats.org/officeDocument/2006/relationships" id="258" r:id="R0aaf960112254c48"/>
    <p:sldId xmlns:r="http://schemas.openxmlformats.org/officeDocument/2006/relationships" id="259" r:id="R42fec486701e4333"/>
    <p:sldId xmlns:r="http://schemas.openxmlformats.org/officeDocument/2006/relationships" id="260" r:id="R33e5b4b983b44e12"/>
    <p:sldId xmlns:r="http://schemas.openxmlformats.org/officeDocument/2006/relationships" id="261" r:id="Rf12c8605c612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cc8a764de475c" /><Relationship Type="http://schemas.openxmlformats.org/officeDocument/2006/relationships/slide" Target="/ppt/slides/slide1.xml" Id="R1539a7ca178a4b81" /><Relationship Type="http://schemas.openxmlformats.org/officeDocument/2006/relationships/slide" Target="/ppt/slides/slide2.xml" Id="R8bc40c1348264e7e" /><Relationship Type="http://schemas.openxmlformats.org/officeDocument/2006/relationships/slide" Target="/ppt/slides/slide3.xml" Id="R0aaf960112254c48" /><Relationship Type="http://schemas.openxmlformats.org/officeDocument/2006/relationships/slide" Target="/ppt/slides/slide4.xml" Id="R42fec486701e4333" /><Relationship Type="http://schemas.openxmlformats.org/officeDocument/2006/relationships/slide" Target="/ppt/slides/slide5.xml" Id="R33e5b4b983b44e12" /><Relationship Type="http://schemas.openxmlformats.org/officeDocument/2006/relationships/slide" Target="/ppt/slides/slide6.xml" Id="Rf12c8605c612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2770bb480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f94a523743e5" /><Relationship Type="http://schemas.openxmlformats.org/officeDocument/2006/relationships/theme" Target="/ppt/slideMasters/theme/theme1.xml" Id="R082fcf9bf447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0f94a5237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01c3dc49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15a6d5ea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20ad1dd5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e88515240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b2d200c7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9fca4f5fa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NICOLE TORGERSEN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NICOLE TORGERSEN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NICOLE TORGERSEN RÅDGIVNING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NICOLE TORGERSEN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NICOLE TORGERSEN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NICOLE TORGERSEN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1 903 205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429 755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NICOLE TORGERSEN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933 580 598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NICOLE TORGERSEN RÅDGIVNING AS</a:t>
            </a:r>
          </a:p>
        </p:txBody>
      </p:sp>
    </p:spTree>
  </p:cSld>
  <p:clrMapOvr>
    <a:masterClrMapping xmlns:a="http://schemas.openxmlformats.org/drawingml/2006/main"/>
  </p:clrMapOvr>
</p:sld>
</file>