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da46e7b6a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3ac5d1e384c44"/>
  </p:sldMasterIdLst>
  <p:sldIdLst>
    <p:sldId xmlns:r="http://schemas.openxmlformats.org/officeDocument/2006/relationships" id="256" r:id="R54a532321e034f47"/>
    <p:sldId xmlns:r="http://schemas.openxmlformats.org/officeDocument/2006/relationships" id="257" r:id="R784087bacf7647e5"/>
    <p:sldId xmlns:r="http://schemas.openxmlformats.org/officeDocument/2006/relationships" id="258" r:id="R4b05f528ef344a6a"/>
    <p:sldId xmlns:r="http://schemas.openxmlformats.org/officeDocument/2006/relationships" id="259" r:id="R4fb52bd8d95a4703"/>
    <p:sldId xmlns:r="http://schemas.openxmlformats.org/officeDocument/2006/relationships" id="260" r:id="R7de78d56f7bb4517"/>
    <p:sldId xmlns:r="http://schemas.openxmlformats.org/officeDocument/2006/relationships" id="261" r:id="R0cc1037e89b6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3ac5d1e384c44" /><Relationship Type="http://schemas.openxmlformats.org/officeDocument/2006/relationships/slide" Target="/ppt/slides/slide1.xml" Id="R54a532321e034f47" /><Relationship Type="http://schemas.openxmlformats.org/officeDocument/2006/relationships/slide" Target="/ppt/slides/slide2.xml" Id="R784087bacf7647e5" /><Relationship Type="http://schemas.openxmlformats.org/officeDocument/2006/relationships/slide" Target="/ppt/slides/slide3.xml" Id="R4b05f528ef344a6a" /><Relationship Type="http://schemas.openxmlformats.org/officeDocument/2006/relationships/slide" Target="/ppt/slides/slide4.xml" Id="R4fb52bd8d95a4703" /><Relationship Type="http://schemas.openxmlformats.org/officeDocument/2006/relationships/slide" Target="/ppt/slides/slide5.xml" Id="R7de78d56f7bb4517" /><Relationship Type="http://schemas.openxmlformats.org/officeDocument/2006/relationships/slide" Target="/ppt/slides/slide6.xml" Id="R0cc1037e89b6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8c3b39bb5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3f51ffaa4c42" /><Relationship Type="http://schemas.openxmlformats.org/officeDocument/2006/relationships/theme" Target="/ppt/slideMasters/theme/theme1.xml" Id="R646822888edc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43f51ffaa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36158a06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dd4cc95d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d9b710c3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10fedb3a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5bf74b4e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b4b82236b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 TAK OG BYGG 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TAK OG BYGG 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TAK OG BYGG NY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TAK OG BYGG 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TAK OG BYGG 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TAK OG BYGG 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TAK OG BYGG 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Kongerød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933 581 101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TAK OG BYGG NY AS</a:t>
            </a:r>
          </a:p>
        </p:txBody>
      </p:sp>
    </p:spTree>
  </p:cSld>
  <p:clrMapOvr>
    <a:masterClrMapping xmlns:a="http://schemas.openxmlformats.org/drawingml/2006/main"/>
  </p:clrMapOvr>
</p:sld>
</file>