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c2398b7f8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a25a14eb2145d4"/>
  </p:sldMasterIdLst>
  <p:sldIdLst>
    <p:sldId xmlns:r="http://schemas.openxmlformats.org/officeDocument/2006/relationships" id="256" r:id="Rdf29a297be9a4e95"/>
    <p:sldId xmlns:r="http://schemas.openxmlformats.org/officeDocument/2006/relationships" id="257" r:id="Ra80f5f27b9ba4cff"/>
    <p:sldId xmlns:r="http://schemas.openxmlformats.org/officeDocument/2006/relationships" id="258" r:id="Rb94ac7a599d84ea9"/>
    <p:sldId xmlns:r="http://schemas.openxmlformats.org/officeDocument/2006/relationships" id="259" r:id="Re18a6be53bfa4626"/>
    <p:sldId xmlns:r="http://schemas.openxmlformats.org/officeDocument/2006/relationships" id="260" r:id="R073d0308bfed4a4b"/>
    <p:sldId xmlns:r="http://schemas.openxmlformats.org/officeDocument/2006/relationships" id="261" r:id="R299c3d010f4144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25a14eb2145d4" /><Relationship Type="http://schemas.openxmlformats.org/officeDocument/2006/relationships/slide" Target="/ppt/slides/slide1.xml" Id="Rdf29a297be9a4e95" /><Relationship Type="http://schemas.openxmlformats.org/officeDocument/2006/relationships/slide" Target="/ppt/slides/slide2.xml" Id="Ra80f5f27b9ba4cff" /><Relationship Type="http://schemas.openxmlformats.org/officeDocument/2006/relationships/slide" Target="/ppt/slides/slide3.xml" Id="Rb94ac7a599d84ea9" /><Relationship Type="http://schemas.openxmlformats.org/officeDocument/2006/relationships/slide" Target="/ppt/slides/slide4.xml" Id="Re18a6be53bfa4626" /><Relationship Type="http://schemas.openxmlformats.org/officeDocument/2006/relationships/slide" Target="/ppt/slides/slide5.xml" Id="R073d0308bfed4a4b" /><Relationship Type="http://schemas.openxmlformats.org/officeDocument/2006/relationships/slide" Target="/ppt/slides/slide6.xml" Id="R299c3d010f4144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53ffd27484f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fb4623feb4878" /><Relationship Type="http://schemas.openxmlformats.org/officeDocument/2006/relationships/theme" Target="/ppt/slideMasters/theme/theme1.xml" Id="R9f31b095a26b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3fb4623feb48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f9630ac334d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bf43fc37140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46d77d9ab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a00eb67544e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6c863d7de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0aa25865f42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