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32f6fc83a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ae87cd81f42a5"/>
  </p:sldMasterIdLst>
  <p:sldIdLst>
    <p:sldId xmlns:r="http://schemas.openxmlformats.org/officeDocument/2006/relationships" id="256" r:id="R3e475de819b74bfd"/>
    <p:sldId xmlns:r="http://schemas.openxmlformats.org/officeDocument/2006/relationships" id="257" r:id="R562e2e9b1f5b446c"/>
    <p:sldId xmlns:r="http://schemas.openxmlformats.org/officeDocument/2006/relationships" id="258" r:id="Rb5613c5b14cd4428"/>
    <p:sldId xmlns:r="http://schemas.openxmlformats.org/officeDocument/2006/relationships" id="259" r:id="R34742b4f8c154e5f"/>
    <p:sldId xmlns:r="http://schemas.openxmlformats.org/officeDocument/2006/relationships" id="260" r:id="R7a1c9954b505436d"/>
    <p:sldId xmlns:r="http://schemas.openxmlformats.org/officeDocument/2006/relationships" id="261" r:id="R3fdb91382ac74aaf"/>
    <p:sldId xmlns:r="http://schemas.openxmlformats.org/officeDocument/2006/relationships" id="262" r:id="Rfbffb0c037fb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ae87cd81f42a5" /><Relationship Type="http://schemas.openxmlformats.org/officeDocument/2006/relationships/slide" Target="/ppt/slides/slide1.xml" Id="R3e475de819b74bfd" /><Relationship Type="http://schemas.openxmlformats.org/officeDocument/2006/relationships/slide" Target="/ppt/slides/slide2.xml" Id="R562e2e9b1f5b446c" /><Relationship Type="http://schemas.openxmlformats.org/officeDocument/2006/relationships/slide" Target="/ppt/slides/slide3.xml" Id="Rb5613c5b14cd4428" /><Relationship Type="http://schemas.openxmlformats.org/officeDocument/2006/relationships/slide" Target="/ppt/slides/slide4.xml" Id="R34742b4f8c154e5f" /><Relationship Type="http://schemas.openxmlformats.org/officeDocument/2006/relationships/slide" Target="/ppt/slides/slide5.xml" Id="R7a1c9954b505436d" /><Relationship Type="http://schemas.openxmlformats.org/officeDocument/2006/relationships/slide" Target="/ppt/slides/slide6.xml" Id="R3fdb91382ac74aaf" /><Relationship Type="http://schemas.openxmlformats.org/officeDocument/2006/relationships/slide" Target="/ppt/slides/slide7.xml" Id="Rfbffb0c037fb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91ac4ec4a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2b5d259348cf" /><Relationship Type="http://schemas.openxmlformats.org/officeDocument/2006/relationships/theme" Target="/ppt/slideMasters/theme/theme1.xml" Id="R26ec600534c3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db2b5d2593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88fdab0f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14a22241b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07e51f3c6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e7b0feb52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008c41952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61661d83a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572985b6c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