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3e396d894f4a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38117fbc3149c5"/>
  </p:sldMasterIdLst>
  <p:sldIdLst>
    <p:sldId xmlns:r="http://schemas.openxmlformats.org/officeDocument/2006/relationships" id="256" r:id="R85955eb063fe4efe"/>
    <p:sldId xmlns:r="http://schemas.openxmlformats.org/officeDocument/2006/relationships" id="257" r:id="R9db1f643051c4cb4"/>
    <p:sldId xmlns:r="http://schemas.openxmlformats.org/officeDocument/2006/relationships" id="258" r:id="R695171bf9841482f"/>
    <p:sldId xmlns:r="http://schemas.openxmlformats.org/officeDocument/2006/relationships" id="259" r:id="R0440c8b3c840415b"/>
    <p:sldId xmlns:r="http://schemas.openxmlformats.org/officeDocument/2006/relationships" id="260" r:id="R38af071ecedf4047"/>
    <p:sldId xmlns:r="http://schemas.openxmlformats.org/officeDocument/2006/relationships" id="261" r:id="Rc01a6d0333554355"/>
    <p:sldId xmlns:r="http://schemas.openxmlformats.org/officeDocument/2006/relationships" id="262" r:id="R3b28d00a0f704c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38117fbc3149c5" /><Relationship Type="http://schemas.openxmlformats.org/officeDocument/2006/relationships/slide" Target="/ppt/slides/slide1.xml" Id="R85955eb063fe4efe" /><Relationship Type="http://schemas.openxmlformats.org/officeDocument/2006/relationships/slide" Target="/ppt/slides/slide2.xml" Id="R9db1f643051c4cb4" /><Relationship Type="http://schemas.openxmlformats.org/officeDocument/2006/relationships/slide" Target="/ppt/slides/slide3.xml" Id="R695171bf9841482f" /><Relationship Type="http://schemas.openxmlformats.org/officeDocument/2006/relationships/slide" Target="/ppt/slides/slide4.xml" Id="R0440c8b3c840415b" /><Relationship Type="http://schemas.openxmlformats.org/officeDocument/2006/relationships/slide" Target="/ppt/slides/slide5.xml" Id="R38af071ecedf4047" /><Relationship Type="http://schemas.openxmlformats.org/officeDocument/2006/relationships/slide" Target="/ppt/slides/slide6.xml" Id="Rc01a6d0333554355" /><Relationship Type="http://schemas.openxmlformats.org/officeDocument/2006/relationships/slide" Target="/ppt/slides/slide7.xml" Id="R3b28d00a0f704c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555dfd954149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8157b29dd4458" /><Relationship Type="http://schemas.openxmlformats.org/officeDocument/2006/relationships/theme" Target="/ppt/slideMasters/theme/theme1.xml" Id="Rf26ab42e36834c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48157b29dd44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fb3de6e5b48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7aee4aad742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3a28e298b48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c7d1abdd6145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6270ac46d4d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95d3318d1f48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20e56ea114e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ECIT MIDCO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MIDCO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MIDCO 2 AS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MIDCO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MIDCO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MIDCO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−294 414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−218 613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4 914 234 052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4 914 671 727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MIDCO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TOPCO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MIDCO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Rolfsbuktveien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1364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933 582 302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MIDCO 2 AS</a:t>
            </a:r>
          </a:p>
        </p:txBody>
      </p:sp>
    </p:spTree>
  </p:cSld>
  <p:clrMapOvr>
    <a:masterClrMapping xmlns:a="http://schemas.openxmlformats.org/drawingml/2006/main"/>
  </p:clrMapOvr>
</p:sld>
</file>