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05ffa4233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54fd5ba144168"/>
  </p:sldMasterIdLst>
  <p:sldIdLst>
    <p:sldId xmlns:r="http://schemas.openxmlformats.org/officeDocument/2006/relationships" id="256" r:id="Rcc6f727ee46b423d"/>
    <p:sldId xmlns:r="http://schemas.openxmlformats.org/officeDocument/2006/relationships" id="257" r:id="R4ba69cd0a63f4eff"/>
    <p:sldId xmlns:r="http://schemas.openxmlformats.org/officeDocument/2006/relationships" id="258" r:id="R8077e27cc92d4ead"/>
    <p:sldId xmlns:r="http://schemas.openxmlformats.org/officeDocument/2006/relationships" id="259" r:id="R0aa7bd28d99f421d"/>
    <p:sldId xmlns:r="http://schemas.openxmlformats.org/officeDocument/2006/relationships" id="260" r:id="R8ce02ae4e9a6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54fd5ba144168" /><Relationship Type="http://schemas.openxmlformats.org/officeDocument/2006/relationships/slide" Target="/ppt/slides/slide1.xml" Id="Rcc6f727ee46b423d" /><Relationship Type="http://schemas.openxmlformats.org/officeDocument/2006/relationships/slide" Target="/ppt/slides/slide2.xml" Id="R4ba69cd0a63f4eff" /><Relationship Type="http://schemas.openxmlformats.org/officeDocument/2006/relationships/slide" Target="/ppt/slides/slide3.xml" Id="R8077e27cc92d4ead" /><Relationship Type="http://schemas.openxmlformats.org/officeDocument/2006/relationships/slide" Target="/ppt/slides/slide4.xml" Id="R0aa7bd28d99f421d" /><Relationship Type="http://schemas.openxmlformats.org/officeDocument/2006/relationships/slide" Target="/ppt/slides/slide5.xml" Id="R8ce02ae4e9a6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baa427c4e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0ff9f13f64dfe" /><Relationship Type="http://schemas.openxmlformats.org/officeDocument/2006/relationships/theme" Target="/ppt/slideMasters/theme/theme1.xml" Id="R3cb6c2e7bbc9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0ff9f13f6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971286b6a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a3351d9be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d8ac633474d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ddf58f9fa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acf7ffc66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BYGGTEKNISK KONSULENT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BYGGTEKNISK KONSULENT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BYGGTEKNISK KONSULENT ble etablert [år] og holder til i Bosberg.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BYGGTEKNISK KONSULENT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BYGGTEKNISK KONSULENT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BYGGTEKNISK KONSULENT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Kviset, Kviset, Spongdalsvegen 386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7070 Bosberg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933 590 046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BYGGTEKNISK KONSULENT</a:t>
            </a:r>
          </a:p>
        </p:txBody>
      </p:sp>
    </p:spTree>
  </p:cSld>
  <p:clrMapOvr>
    <a:masterClrMapping xmlns:a="http://schemas.openxmlformats.org/drawingml/2006/main"/>
  </p:clrMapOvr>
</p:sld>
</file>