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3667c8b8e4f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f9007c705410f"/>
  </p:sldMasterIdLst>
  <p:sldIdLst>
    <p:sldId xmlns:r="http://schemas.openxmlformats.org/officeDocument/2006/relationships" id="256" r:id="Rbb2d6cd74e9343d3"/>
    <p:sldId xmlns:r="http://schemas.openxmlformats.org/officeDocument/2006/relationships" id="257" r:id="Rf002a54eb59445d6"/>
    <p:sldId xmlns:r="http://schemas.openxmlformats.org/officeDocument/2006/relationships" id="258" r:id="R930d042db30049c1"/>
    <p:sldId xmlns:r="http://schemas.openxmlformats.org/officeDocument/2006/relationships" id="259" r:id="Race0cc800cff42ae"/>
    <p:sldId xmlns:r="http://schemas.openxmlformats.org/officeDocument/2006/relationships" id="260" r:id="Rc534aca851084546"/>
    <p:sldId xmlns:r="http://schemas.openxmlformats.org/officeDocument/2006/relationships" id="261" r:id="R08821e034c8940a1"/>
    <p:sldId xmlns:r="http://schemas.openxmlformats.org/officeDocument/2006/relationships" id="262" r:id="R6cf5b2b51c4745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f9007c705410f" /><Relationship Type="http://schemas.openxmlformats.org/officeDocument/2006/relationships/slide" Target="/ppt/slides/slide1.xml" Id="Rbb2d6cd74e9343d3" /><Relationship Type="http://schemas.openxmlformats.org/officeDocument/2006/relationships/slide" Target="/ppt/slides/slide2.xml" Id="Rf002a54eb59445d6" /><Relationship Type="http://schemas.openxmlformats.org/officeDocument/2006/relationships/slide" Target="/ppt/slides/slide3.xml" Id="R930d042db30049c1" /><Relationship Type="http://schemas.openxmlformats.org/officeDocument/2006/relationships/slide" Target="/ppt/slides/slide4.xml" Id="Race0cc800cff42ae" /><Relationship Type="http://schemas.openxmlformats.org/officeDocument/2006/relationships/slide" Target="/ppt/slides/slide5.xml" Id="Rc534aca851084546" /><Relationship Type="http://schemas.openxmlformats.org/officeDocument/2006/relationships/slide" Target="/ppt/slides/slide6.xml" Id="R08821e034c8940a1" /><Relationship Type="http://schemas.openxmlformats.org/officeDocument/2006/relationships/slide" Target="/ppt/slides/slide7.xml" Id="R6cf5b2b51c4745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a065ef699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8175a8c7c499a" /><Relationship Type="http://schemas.openxmlformats.org/officeDocument/2006/relationships/theme" Target="/ppt/slideMasters/theme/theme1.xml" Id="R4c2931a9fe76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8175a8c7c49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a4135c63b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6aed4c132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39390698f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c39ef6403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aab5ff78c41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ca148abd047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a2ab4d81e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ROLLODENDER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ROLLODENDER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314 772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KLEIVEN ITLAND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933 591 336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