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fa2610e6b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6f55a5096c4139"/>
  </p:sldMasterIdLst>
  <p:sldIdLst>
    <p:sldId xmlns:r="http://schemas.openxmlformats.org/officeDocument/2006/relationships" id="256" r:id="R47fab44012144bdc"/>
    <p:sldId xmlns:r="http://schemas.openxmlformats.org/officeDocument/2006/relationships" id="257" r:id="R8f1ad1aafe474883"/>
    <p:sldId xmlns:r="http://schemas.openxmlformats.org/officeDocument/2006/relationships" id="258" r:id="R95f2dc0e0cf245b2"/>
    <p:sldId xmlns:r="http://schemas.openxmlformats.org/officeDocument/2006/relationships" id="259" r:id="Re8463a2cfbe54d68"/>
    <p:sldId xmlns:r="http://schemas.openxmlformats.org/officeDocument/2006/relationships" id="260" r:id="R68f1dacc86264ece"/>
    <p:sldId xmlns:r="http://schemas.openxmlformats.org/officeDocument/2006/relationships" id="261" r:id="R927c8d764a514a2b"/>
    <p:sldId xmlns:r="http://schemas.openxmlformats.org/officeDocument/2006/relationships" id="262" r:id="R4a512ada63c24f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f55a5096c4139" /><Relationship Type="http://schemas.openxmlformats.org/officeDocument/2006/relationships/slide" Target="/ppt/slides/slide1.xml" Id="R47fab44012144bdc" /><Relationship Type="http://schemas.openxmlformats.org/officeDocument/2006/relationships/slide" Target="/ppt/slides/slide2.xml" Id="R8f1ad1aafe474883" /><Relationship Type="http://schemas.openxmlformats.org/officeDocument/2006/relationships/slide" Target="/ppt/slides/slide3.xml" Id="R95f2dc0e0cf245b2" /><Relationship Type="http://schemas.openxmlformats.org/officeDocument/2006/relationships/slide" Target="/ppt/slides/slide4.xml" Id="Re8463a2cfbe54d68" /><Relationship Type="http://schemas.openxmlformats.org/officeDocument/2006/relationships/slide" Target="/ppt/slides/slide5.xml" Id="R68f1dacc86264ece" /><Relationship Type="http://schemas.openxmlformats.org/officeDocument/2006/relationships/slide" Target="/ppt/slides/slide6.xml" Id="R927c8d764a514a2b" /><Relationship Type="http://schemas.openxmlformats.org/officeDocument/2006/relationships/slide" Target="/ppt/slides/slide7.xml" Id="R4a512ada63c24f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58eb98b9a40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c583a599e4f91" /><Relationship Type="http://schemas.openxmlformats.org/officeDocument/2006/relationships/theme" Target="/ppt/slideMasters/theme/theme1.xml" Id="R97dea5ab253f4a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5c583a599e4f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373db1e2d49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b3e3f97e042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292a5af6a4e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54aab9c7542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c5dfe71564f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014386394e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28948302843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BEKKO AS ble etablert [år] og holder til i Stanghelle.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369 302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2 281 646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HESJEDAL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Eikestølen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5724 Stanghelle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933 591 816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BEKKO AS</a:t>
            </a:r>
          </a:p>
        </p:txBody>
      </p:sp>
    </p:spTree>
  </p:cSld>
  <p:clrMapOvr>
    <a:masterClrMapping xmlns:a="http://schemas.openxmlformats.org/drawingml/2006/main"/>
  </p:clrMapOvr>
</p:sld>
</file>