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91b67af73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9d4ac7e024fd6"/>
  </p:sldMasterIdLst>
  <p:sldIdLst>
    <p:sldId xmlns:r="http://schemas.openxmlformats.org/officeDocument/2006/relationships" id="256" r:id="Ra64fcaf63889493e"/>
    <p:sldId xmlns:r="http://schemas.openxmlformats.org/officeDocument/2006/relationships" id="257" r:id="Rab4b833a49534e44"/>
    <p:sldId xmlns:r="http://schemas.openxmlformats.org/officeDocument/2006/relationships" id="258" r:id="Rcdc0399cfd4d4c4d"/>
    <p:sldId xmlns:r="http://schemas.openxmlformats.org/officeDocument/2006/relationships" id="259" r:id="Rbd44511f14e74064"/>
    <p:sldId xmlns:r="http://schemas.openxmlformats.org/officeDocument/2006/relationships" id="260" r:id="Rece90f0ceb0a4055"/>
    <p:sldId xmlns:r="http://schemas.openxmlformats.org/officeDocument/2006/relationships" id="261" r:id="R2269fd75a3ee4068"/>
    <p:sldId xmlns:r="http://schemas.openxmlformats.org/officeDocument/2006/relationships" id="262" r:id="Rdd6c2f7510a3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9d4ac7e024fd6" /><Relationship Type="http://schemas.openxmlformats.org/officeDocument/2006/relationships/slide" Target="/ppt/slides/slide1.xml" Id="Ra64fcaf63889493e" /><Relationship Type="http://schemas.openxmlformats.org/officeDocument/2006/relationships/slide" Target="/ppt/slides/slide2.xml" Id="Rab4b833a49534e44" /><Relationship Type="http://schemas.openxmlformats.org/officeDocument/2006/relationships/slide" Target="/ppt/slides/slide3.xml" Id="Rcdc0399cfd4d4c4d" /><Relationship Type="http://schemas.openxmlformats.org/officeDocument/2006/relationships/slide" Target="/ppt/slides/slide4.xml" Id="Rbd44511f14e74064" /><Relationship Type="http://schemas.openxmlformats.org/officeDocument/2006/relationships/slide" Target="/ppt/slides/slide5.xml" Id="Rece90f0ceb0a4055" /><Relationship Type="http://schemas.openxmlformats.org/officeDocument/2006/relationships/slide" Target="/ppt/slides/slide6.xml" Id="R2269fd75a3ee4068" /><Relationship Type="http://schemas.openxmlformats.org/officeDocument/2006/relationships/slide" Target="/ppt/slides/slide7.xml" Id="Rdd6c2f7510a3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7a77d506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2cc7c53d4fad" /><Relationship Type="http://schemas.openxmlformats.org/officeDocument/2006/relationships/theme" Target="/ppt/slideMasters/theme/theme1.xml" Id="Rc5bcf0c99917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f2cc7c53d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88bdbf3f4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32e54f3e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390bcd4d8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ff2012d7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34e42355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9391bce2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ad659d101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VIHECA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16 128 429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1 248 304 274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1 255 351 761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ULRICHSEN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933 597 326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