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0d9c4e534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971c47ca34432"/>
  </p:sldMasterIdLst>
  <p:sldIdLst>
    <p:sldId xmlns:r="http://schemas.openxmlformats.org/officeDocument/2006/relationships" id="256" r:id="R8fc36c165a884572"/>
    <p:sldId xmlns:r="http://schemas.openxmlformats.org/officeDocument/2006/relationships" id="257" r:id="R0b66960501dc4ce6"/>
    <p:sldId xmlns:r="http://schemas.openxmlformats.org/officeDocument/2006/relationships" id="258" r:id="R618a9c61e79144bb"/>
    <p:sldId xmlns:r="http://schemas.openxmlformats.org/officeDocument/2006/relationships" id="259" r:id="R643f614b070e41ed"/>
    <p:sldId xmlns:r="http://schemas.openxmlformats.org/officeDocument/2006/relationships" id="260" r:id="R153e7c56d8f943ac"/>
    <p:sldId xmlns:r="http://schemas.openxmlformats.org/officeDocument/2006/relationships" id="261" r:id="Rd0e57febe6ae4bbe"/>
    <p:sldId xmlns:r="http://schemas.openxmlformats.org/officeDocument/2006/relationships" id="262" r:id="R3b898d9868b3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971c47ca34432" /><Relationship Type="http://schemas.openxmlformats.org/officeDocument/2006/relationships/slide" Target="/ppt/slides/slide1.xml" Id="R8fc36c165a884572" /><Relationship Type="http://schemas.openxmlformats.org/officeDocument/2006/relationships/slide" Target="/ppt/slides/slide2.xml" Id="R0b66960501dc4ce6" /><Relationship Type="http://schemas.openxmlformats.org/officeDocument/2006/relationships/slide" Target="/ppt/slides/slide3.xml" Id="R618a9c61e79144bb" /><Relationship Type="http://schemas.openxmlformats.org/officeDocument/2006/relationships/slide" Target="/ppt/slides/slide4.xml" Id="R643f614b070e41ed" /><Relationship Type="http://schemas.openxmlformats.org/officeDocument/2006/relationships/slide" Target="/ppt/slides/slide5.xml" Id="R153e7c56d8f943ac" /><Relationship Type="http://schemas.openxmlformats.org/officeDocument/2006/relationships/slide" Target="/ppt/slides/slide6.xml" Id="Rd0e57febe6ae4bbe" /><Relationship Type="http://schemas.openxmlformats.org/officeDocument/2006/relationships/slide" Target="/ppt/slides/slide7.xml" Id="R3b898d9868b3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ca62ac4a1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816770634d8a" /><Relationship Type="http://schemas.openxmlformats.org/officeDocument/2006/relationships/theme" Target="/ppt/slideMasters/theme/theme1.xml" Id="R33b6bc337a8145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d81677063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c78b2132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e7b8f19a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290f102a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aa138961a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5c0e13cc8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f9cc4f3e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eefd0e4c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CHAMP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86 800 052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1 323 931 577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1 964 789 746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ULRICHSEN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Ulrichsen, Karenslyst allé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CAPITAL AS</a:t>
            </a:r>
          </a:p>
        </p:txBody>
      </p:sp>
    </p:spTree>
  </p:cSld>
  <p:clrMapOvr>
    <a:masterClrMapping xmlns:a="http://schemas.openxmlformats.org/drawingml/2006/main"/>
  </p:clrMapOvr>
</p:sld>
</file>