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f0d7e3e6e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77ac21bd24a13"/>
  </p:sldMasterIdLst>
  <p:sldIdLst>
    <p:sldId xmlns:r="http://schemas.openxmlformats.org/officeDocument/2006/relationships" id="256" r:id="R6581d43d0a2b4ef8"/>
    <p:sldId xmlns:r="http://schemas.openxmlformats.org/officeDocument/2006/relationships" id="257" r:id="R94abfcffc6bf443d"/>
    <p:sldId xmlns:r="http://schemas.openxmlformats.org/officeDocument/2006/relationships" id="258" r:id="Rfc9516821b46485d"/>
    <p:sldId xmlns:r="http://schemas.openxmlformats.org/officeDocument/2006/relationships" id="259" r:id="R836c6e02147f4e95"/>
    <p:sldId xmlns:r="http://schemas.openxmlformats.org/officeDocument/2006/relationships" id="260" r:id="R89c3308cf07541c8"/>
    <p:sldId xmlns:r="http://schemas.openxmlformats.org/officeDocument/2006/relationships" id="261" r:id="Rce7abb8e9e27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77ac21bd24a13" /><Relationship Type="http://schemas.openxmlformats.org/officeDocument/2006/relationships/slide" Target="/ppt/slides/slide1.xml" Id="R6581d43d0a2b4ef8" /><Relationship Type="http://schemas.openxmlformats.org/officeDocument/2006/relationships/slide" Target="/ppt/slides/slide2.xml" Id="R94abfcffc6bf443d" /><Relationship Type="http://schemas.openxmlformats.org/officeDocument/2006/relationships/slide" Target="/ppt/slides/slide3.xml" Id="Rfc9516821b46485d" /><Relationship Type="http://schemas.openxmlformats.org/officeDocument/2006/relationships/slide" Target="/ppt/slides/slide4.xml" Id="R836c6e02147f4e95" /><Relationship Type="http://schemas.openxmlformats.org/officeDocument/2006/relationships/slide" Target="/ppt/slides/slide5.xml" Id="R89c3308cf07541c8" /><Relationship Type="http://schemas.openxmlformats.org/officeDocument/2006/relationships/slide" Target="/ppt/slides/slide6.xml" Id="Rce7abb8e9e27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fc5c925cd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9ea853584b45" /><Relationship Type="http://schemas.openxmlformats.org/officeDocument/2006/relationships/theme" Target="/ppt/slideMasters/theme/theme1.xml" Id="R18b4333db3cc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99ea85358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1d6066839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ef1cdfdb1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a86fb509f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160e1ee8b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4e8e4698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1107bbf14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 REGNSKAP AS ble etablert [år] og holder til i Sperrebotn.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Augerødbakken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1591 Sperrebotn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933 606 120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 REGNSKAP AS</a:t>
            </a:r>
          </a:p>
        </p:txBody>
      </p:sp>
    </p:spTree>
  </p:cSld>
  <p:clrMapOvr>
    <a:masterClrMapping xmlns:a="http://schemas.openxmlformats.org/drawingml/2006/main"/>
  </p:clrMapOvr>
</p:sld>
</file>