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d5ec3838f3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f6048868b494e"/>
  </p:sldMasterIdLst>
  <p:sldIdLst>
    <p:sldId xmlns:r="http://schemas.openxmlformats.org/officeDocument/2006/relationships" id="256" r:id="R65c35b8b04fc41fc"/>
    <p:sldId xmlns:r="http://schemas.openxmlformats.org/officeDocument/2006/relationships" id="257" r:id="R36def27aa1eb4e4e"/>
    <p:sldId xmlns:r="http://schemas.openxmlformats.org/officeDocument/2006/relationships" id="258" r:id="R437a042a8fc94b9e"/>
    <p:sldId xmlns:r="http://schemas.openxmlformats.org/officeDocument/2006/relationships" id="259" r:id="R163834574a3e490c"/>
    <p:sldId xmlns:r="http://schemas.openxmlformats.org/officeDocument/2006/relationships" id="260" r:id="R8dcafa233c604f1c"/>
    <p:sldId xmlns:r="http://schemas.openxmlformats.org/officeDocument/2006/relationships" id="261" r:id="R364b44bc221e425b"/>
    <p:sldId xmlns:r="http://schemas.openxmlformats.org/officeDocument/2006/relationships" id="262" r:id="Rc3ca6a7df19144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f6048868b494e" /><Relationship Type="http://schemas.openxmlformats.org/officeDocument/2006/relationships/slide" Target="/ppt/slides/slide1.xml" Id="R65c35b8b04fc41fc" /><Relationship Type="http://schemas.openxmlformats.org/officeDocument/2006/relationships/slide" Target="/ppt/slides/slide2.xml" Id="R36def27aa1eb4e4e" /><Relationship Type="http://schemas.openxmlformats.org/officeDocument/2006/relationships/slide" Target="/ppt/slides/slide3.xml" Id="R437a042a8fc94b9e" /><Relationship Type="http://schemas.openxmlformats.org/officeDocument/2006/relationships/slide" Target="/ppt/slides/slide4.xml" Id="R163834574a3e490c" /><Relationship Type="http://schemas.openxmlformats.org/officeDocument/2006/relationships/slide" Target="/ppt/slides/slide5.xml" Id="R8dcafa233c604f1c" /><Relationship Type="http://schemas.openxmlformats.org/officeDocument/2006/relationships/slide" Target="/ppt/slides/slide6.xml" Id="R364b44bc221e425b" /><Relationship Type="http://schemas.openxmlformats.org/officeDocument/2006/relationships/slide" Target="/ppt/slides/slide7.xml" Id="Rc3ca6a7df19144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7c7e151ee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2930dffb944a2" /><Relationship Type="http://schemas.openxmlformats.org/officeDocument/2006/relationships/theme" Target="/ppt/slideMasters/theme/theme1.xml" Id="R278f5d4329f4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2930dffb9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bf3a7af4043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ab3f5008c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46d8bef5a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5e124e69f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810efd6144c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b78346f61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6fd69d12940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 A. BORGUND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 A. BORGUND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2 077 752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8 773 227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BJUG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933 620 603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 A. BORGUND AS</a:t>
            </a:r>
          </a:p>
        </p:txBody>
      </p:sp>
    </p:spTree>
  </p:cSld>
  <p:clrMapOvr>
    <a:masterClrMapping xmlns:a="http://schemas.openxmlformats.org/drawingml/2006/main"/>
  </p:clrMapOvr>
</p:sld>
</file>