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2b13708a0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eb0aad5aa4375"/>
  </p:sldMasterIdLst>
  <p:sldIdLst>
    <p:sldId xmlns:r="http://schemas.openxmlformats.org/officeDocument/2006/relationships" id="256" r:id="Rb592e739e8b54e0c"/>
    <p:sldId xmlns:r="http://schemas.openxmlformats.org/officeDocument/2006/relationships" id="257" r:id="R7742953b554a421b"/>
    <p:sldId xmlns:r="http://schemas.openxmlformats.org/officeDocument/2006/relationships" id="258" r:id="Rc1409c0322874cab"/>
    <p:sldId xmlns:r="http://schemas.openxmlformats.org/officeDocument/2006/relationships" id="259" r:id="R2180c5c526ce424f"/>
    <p:sldId xmlns:r="http://schemas.openxmlformats.org/officeDocument/2006/relationships" id="260" r:id="R27e3d4bfaee44de4"/>
    <p:sldId xmlns:r="http://schemas.openxmlformats.org/officeDocument/2006/relationships" id="261" r:id="R410428b1ba7f4078"/>
    <p:sldId xmlns:r="http://schemas.openxmlformats.org/officeDocument/2006/relationships" id="262" r:id="R0505d9a21c5c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eb0aad5aa4375" /><Relationship Type="http://schemas.openxmlformats.org/officeDocument/2006/relationships/slide" Target="/ppt/slides/slide1.xml" Id="Rb592e739e8b54e0c" /><Relationship Type="http://schemas.openxmlformats.org/officeDocument/2006/relationships/slide" Target="/ppt/slides/slide2.xml" Id="R7742953b554a421b" /><Relationship Type="http://schemas.openxmlformats.org/officeDocument/2006/relationships/slide" Target="/ppt/slides/slide3.xml" Id="Rc1409c0322874cab" /><Relationship Type="http://schemas.openxmlformats.org/officeDocument/2006/relationships/slide" Target="/ppt/slides/slide4.xml" Id="R2180c5c526ce424f" /><Relationship Type="http://schemas.openxmlformats.org/officeDocument/2006/relationships/slide" Target="/ppt/slides/slide5.xml" Id="R27e3d4bfaee44de4" /><Relationship Type="http://schemas.openxmlformats.org/officeDocument/2006/relationships/slide" Target="/ppt/slides/slide6.xml" Id="R410428b1ba7f4078" /><Relationship Type="http://schemas.openxmlformats.org/officeDocument/2006/relationships/slide" Target="/ppt/slides/slide7.xml" Id="R0505d9a21c5c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7fc395d054c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99b77f4a24331" /><Relationship Type="http://schemas.openxmlformats.org/officeDocument/2006/relationships/theme" Target="/ppt/slideMasters/theme/theme1.xml" Id="Rde9da2b9e214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99b77f4a2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d1385212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408e5071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7f5f8712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8a7fc802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abef7fe8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fe58b4f5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be8a96fd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EINERSEN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EINERSEN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1 957 179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EINERSEN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Ness' veg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