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cd4dff97c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da8f72b914fb9"/>
  </p:sldMasterIdLst>
  <p:sldIdLst>
    <p:sldId xmlns:r="http://schemas.openxmlformats.org/officeDocument/2006/relationships" id="256" r:id="Rd7ae2e626f244f40"/>
    <p:sldId xmlns:r="http://schemas.openxmlformats.org/officeDocument/2006/relationships" id="257" r:id="Re11bbe02e3644d39"/>
    <p:sldId xmlns:r="http://schemas.openxmlformats.org/officeDocument/2006/relationships" id="258" r:id="Rde2f600708574211"/>
    <p:sldId xmlns:r="http://schemas.openxmlformats.org/officeDocument/2006/relationships" id="259" r:id="Rfcb364c153a141d4"/>
    <p:sldId xmlns:r="http://schemas.openxmlformats.org/officeDocument/2006/relationships" id="260" r:id="R61031b3f71db46a3"/>
    <p:sldId xmlns:r="http://schemas.openxmlformats.org/officeDocument/2006/relationships" id="261" r:id="R23421b566f82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da8f72b914fb9" /><Relationship Type="http://schemas.openxmlformats.org/officeDocument/2006/relationships/slide" Target="/ppt/slides/slide1.xml" Id="Rd7ae2e626f244f40" /><Relationship Type="http://schemas.openxmlformats.org/officeDocument/2006/relationships/slide" Target="/ppt/slides/slide2.xml" Id="Re11bbe02e3644d39" /><Relationship Type="http://schemas.openxmlformats.org/officeDocument/2006/relationships/slide" Target="/ppt/slides/slide3.xml" Id="Rde2f600708574211" /><Relationship Type="http://schemas.openxmlformats.org/officeDocument/2006/relationships/slide" Target="/ppt/slides/slide4.xml" Id="Rfcb364c153a141d4" /><Relationship Type="http://schemas.openxmlformats.org/officeDocument/2006/relationships/slide" Target="/ppt/slides/slide5.xml" Id="R61031b3f71db46a3" /><Relationship Type="http://schemas.openxmlformats.org/officeDocument/2006/relationships/slide" Target="/ppt/slides/slide6.xml" Id="R23421b566f82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5564573ec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1c83879146eb" /><Relationship Type="http://schemas.openxmlformats.org/officeDocument/2006/relationships/theme" Target="/ppt/slideMasters/theme/theme1.xml" Id="Ra91054427852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01c838791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cb865b5f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b8a43862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d56c8f78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b243189f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01150b03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a49ab739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HAMMERKRAFT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6 187 598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Rødkleiv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5415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933 627 373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HAMMERKRAFT AS</a:t>
            </a:r>
          </a:p>
        </p:txBody>
      </p:sp>
    </p:spTree>
  </p:cSld>
  <p:clrMapOvr>
    <a:masterClrMapping xmlns:a="http://schemas.openxmlformats.org/drawingml/2006/main"/>
  </p:clrMapOvr>
</p:sld>
</file>