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2159cca44e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aac557f4742d2"/>
  </p:sldMasterIdLst>
  <p:sldIdLst>
    <p:sldId xmlns:r="http://schemas.openxmlformats.org/officeDocument/2006/relationships" id="256" r:id="Ra906b5a02fcb45a5"/>
    <p:sldId xmlns:r="http://schemas.openxmlformats.org/officeDocument/2006/relationships" id="257" r:id="R73b55d2b76a1445e"/>
    <p:sldId xmlns:r="http://schemas.openxmlformats.org/officeDocument/2006/relationships" id="258" r:id="Rbe7720053a7e4d59"/>
    <p:sldId xmlns:r="http://schemas.openxmlformats.org/officeDocument/2006/relationships" id="259" r:id="R6d399a02f6a84a08"/>
    <p:sldId xmlns:r="http://schemas.openxmlformats.org/officeDocument/2006/relationships" id="260" r:id="R4ccb7cfe539b4448"/>
    <p:sldId xmlns:r="http://schemas.openxmlformats.org/officeDocument/2006/relationships" id="261" r:id="R94de89054a944111"/>
    <p:sldId xmlns:r="http://schemas.openxmlformats.org/officeDocument/2006/relationships" id="262" r:id="R78c4e256f776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aac557f4742d2" /><Relationship Type="http://schemas.openxmlformats.org/officeDocument/2006/relationships/slide" Target="/ppt/slides/slide1.xml" Id="Ra906b5a02fcb45a5" /><Relationship Type="http://schemas.openxmlformats.org/officeDocument/2006/relationships/slide" Target="/ppt/slides/slide2.xml" Id="R73b55d2b76a1445e" /><Relationship Type="http://schemas.openxmlformats.org/officeDocument/2006/relationships/slide" Target="/ppt/slides/slide3.xml" Id="Rbe7720053a7e4d59" /><Relationship Type="http://schemas.openxmlformats.org/officeDocument/2006/relationships/slide" Target="/ppt/slides/slide4.xml" Id="R6d399a02f6a84a08" /><Relationship Type="http://schemas.openxmlformats.org/officeDocument/2006/relationships/slide" Target="/ppt/slides/slide5.xml" Id="R4ccb7cfe539b4448" /><Relationship Type="http://schemas.openxmlformats.org/officeDocument/2006/relationships/slide" Target="/ppt/slides/slide6.xml" Id="R94de89054a944111" /><Relationship Type="http://schemas.openxmlformats.org/officeDocument/2006/relationships/slide" Target="/ppt/slides/slide7.xml" Id="R78c4e256f776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f730497fc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1eb56bced4f19" /><Relationship Type="http://schemas.openxmlformats.org/officeDocument/2006/relationships/theme" Target="/ppt/slideMasters/theme/theme1.xml" Id="R6f0d872a0fda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1eb56bced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ef95f498b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001dd099c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52df9f890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a88dff932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3891b78be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72559b0ee4a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6104734b1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 CAPITAL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BENDIK KAPSTAD MYREN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Stokkbekken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933 639 762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CAPITAL AS</a:t>
            </a:r>
          </a:p>
        </p:txBody>
      </p:sp>
    </p:spTree>
  </p:cSld>
  <p:clrMapOvr>
    <a:masterClrMapping xmlns:a="http://schemas.openxmlformats.org/drawingml/2006/main"/>
  </p:clrMapOvr>
</p:sld>
</file>