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1d5eeb8b5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4bcede90b40c0"/>
  </p:sldMasterIdLst>
  <p:sldIdLst>
    <p:sldId xmlns:r="http://schemas.openxmlformats.org/officeDocument/2006/relationships" id="256" r:id="R027f289e14b04490"/>
    <p:sldId xmlns:r="http://schemas.openxmlformats.org/officeDocument/2006/relationships" id="257" r:id="R76b8e8d996f646cf"/>
    <p:sldId xmlns:r="http://schemas.openxmlformats.org/officeDocument/2006/relationships" id="258" r:id="Rf6257fc5ee3d434f"/>
    <p:sldId xmlns:r="http://schemas.openxmlformats.org/officeDocument/2006/relationships" id="259" r:id="Rdc0a31cf54314dde"/>
    <p:sldId xmlns:r="http://schemas.openxmlformats.org/officeDocument/2006/relationships" id="260" r:id="R50006cf2c8694208"/>
    <p:sldId xmlns:r="http://schemas.openxmlformats.org/officeDocument/2006/relationships" id="261" r:id="Rca5f2cb8afdc4a21"/>
    <p:sldId xmlns:r="http://schemas.openxmlformats.org/officeDocument/2006/relationships" id="262" r:id="Rb02dcdd2c0d8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4bcede90b40c0" /><Relationship Type="http://schemas.openxmlformats.org/officeDocument/2006/relationships/slide" Target="/ppt/slides/slide1.xml" Id="R027f289e14b04490" /><Relationship Type="http://schemas.openxmlformats.org/officeDocument/2006/relationships/slide" Target="/ppt/slides/slide2.xml" Id="R76b8e8d996f646cf" /><Relationship Type="http://schemas.openxmlformats.org/officeDocument/2006/relationships/slide" Target="/ppt/slides/slide3.xml" Id="Rf6257fc5ee3d434f" /><Relationship Type="http://schemas.openxmlformats.org/officeDocument/2006/relationships/slide" Target="/ppt/slides/slide4.xml" Id="Rdc0a31cf54314dde" /><Relationship Type="http://schemas.openxmlformats.org/officeDocument/2006/relationships/slide" Target="/ppt/slides/slide5.xml" Id="R50006cf2c8694208" /><Relationship Type="http://schemas.openxmlformats.org/officeDocument/2006/relationships/slide" Target="/ppt/slides/slide6.xml" Id="Rca5f2cb8afdc4a21" /><Relationship Type="http://schemas.openxmlformats.org/officeDocument/2006/relationships/slide" Target="/ppt/slides/slide7.xml" Id="Rb02dcdd2c0d8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223d646d3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694eedee346dc" /><Relationship Type="http://schemas.openxmlformats.org/officeDocument/2006/relationships/theme" Target="/ppt/slideMasters/theme/theme1.xml" Id="Ra9fa43097b29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694eedee3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33710e60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e88535b2e41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dde02bc543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81d969adc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7d18eb6b2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95b1e2220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efdb5f9b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HUVESTAD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HUVESTAD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HUVESTAD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HUVESTAD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HUVESTAD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HUVESTAD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4 814 723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19 974 025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HUVESTAD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HUVESTAD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933 641 414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HUVESTAD INVEST AS</a:t>
            </a:r>
          </a:p>
        </p:txBody>
      </p:sp>
    </p:spTree>
  </p:cSld>
  <p:clrMapOvr>
    <a:masterClrMapping xmlns:a="http://schemas.openxmlformats.org/drawingml/2006/main"/>
  </p:clrMapOvr>
</p:sld>
</file>