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f64f266b6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144ac5bd0462d"/>
  </p:sldMasterIdLst>
  <p:sldIdLst>
    <p:sldId xmlns:r="http://schemas.openxmlformats.org/officeDocument/2006/relationships" id="256" r:id="R91d9462275b148e8"/>
    <p:sldId xmlns:r="http://schemas.openxmlformats.org/officeDocument/2006/relationships" id="257" r:id="R50fff5993c884461"/>
    <p:sldId xmlns:r="http://schemas.openxmlformats.org/officeDocument/2006/relationships" id="258" r:id="R93754ae4341d43eb"/>
    <p:sldId xmlns:r="http://schemas.openxmlformats.org/officeDocument/2006/relationships" id="259" r:id="R5cc917bae2eb4de7"/>
    <p:sldId xmlns:r="http://schemas.openxmlformats.org/officeDocument/2006/relationships" id="260" r:id="R120661835d40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144ac5bd0462d" /><Relationship Type="http://schemas.openxmlformats.org/officeDocument/2006/relationships/slide" Target="/ppt/slides/slide1.xml" Id="R91d9462275b148e8" /><Relationship Type="http://schemas.openxmlformats.org/officeDocument/2006/relationships/slide" Target="/ppt/slides/slide2.xml" Id="R50fff5993c884461" /><Relationship Type="http://schemas.openxmlformats.org/officeDocument/2006/relationships/slide" Target="/ppt/slides/slide3.xml" Id="R93754ae4341d43eb" /><Relationship Type="http://schemas.openxmlformats.org/officeDocument/2006/relationships/slide" Target="/ppt/slides/slide4.xml" Id="R5cc917bae2eb4de7" /><Relationship Type="http://schemas.openxmlformats.org/officeDocument/2006/relationships/slide" Target="/ppt/slides/slide5.xml" Id="R120661835d40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ac633e914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f99bb0e44874" /><Relationship Type="http://schemas.openxmlformats.org/officeDocument/2006/relationships/theme" Target="/ppt/slideMasters/theme/theme1.xml" Id="R0fb0fd177a1f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0f99bb0e4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c69831a7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0ec89741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6e526c44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579852b4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390605d74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