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dff367875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98879a70f4dac"/>
  </p:sldMasterIdLst>
  <p:sldIdLst>
    <p:sldId xmlns:r="http://schemas.openxmlformats.org/officeDocument/2006/relationships" id="256" r:id="R88503604064d4b94"/>
    <p:sldId xmlns:r="http://schemas.openxmlformats.org/officeDocument/2006/relationships" id="257" r:id="R3beba6b270a240bb"/>
    <p:sldId xmlns:r="http://schemas.openxmlformats.org/officeDocument/2006/relationships" id="258" r:id="R62ccccd1f83d4359"/>
    <p:sldId xmlns:r="http://schemas.openxmlformats.org/officeDocument/2006/relationships" id="259" r:id="Rf1a27a8225d947c1"/>
    <p:sldId xmlns:r="http://schemas.openxmlformats.org/officeDocument/2006/relationships" id="260" r:id="R2e0c5d4c0d494c12"/>
    <p:sldId xmlns:r="http://schemas.openxmlformats.org/officeDocument/2006/relationships" id="261" r:id="Recb25f36d83842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98879a70f4dac" /><Relationship Type="http://schemas.openxmlformats.org/officeDocument/2006/relationships/slide" Target="/ppt/slides/slide1.xml" Id="R88503604064d4b94" /><Relationship Type="http://schemas.openxmlformats.org/officeDocument/2006/relationships/slide" Target="/ppt/slides/slide2.xml" Id="R3beba6b270a240bb" /><Relationship Type="http://schemas.openxmlformats.org/officeDocument/2006/relationships/slide" Target="/ppt/slides/slide3.xml" Id="R62ccccd1f83d4359" /><Relationship Type="http://schemas.openxmlformats.org/officeDocument/2006/relationships/slide" Target="/ppt/slides/slide4.xml" Id="Rf1a27a8225d947c1" /><Relationship Type="http://schemas.openxmlformats.org/officeDocument/2006/relationships/slide" Target="/ppt/slides/slide5.xml" Id="R2e0c5d4c0d494c12" /><Relationship Type="http://schemas.openxmlformats.org/officeDocument/2006/relationships/slide" Target="/ppt/slides/slide6.xml" Id="Recb25f36d83842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bc3d474a246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108ee8817450f" /><Relationship Type="http://schemas.openxmlformats.org/officeDocument/2006/relationships/theme" Target="/ppt/slideMasters/theme/theme1.xml" Id="Rf72c4dbff81c47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6108ee881745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ca20bd5c646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9ae9970ec4d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784d9f5a0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6f01c64a44e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1f7aaf5344c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15c96962d48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BISTRO ISTANBUL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ISTANBUL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BISTRO ISTANBUL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ISTANBUL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ISTANBUL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ISTANBUL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MODGIL BAR &amp; DINING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ISTANBUL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87 88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bistroistanbullarvik@gmail.com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www.bistroistanbul.no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933 659 437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ISTANBUL AS</a:t>
            </a:r>
          </a:p>
        </p:txBody>
      </p:sp>
    </p:spTree>
  </p:cSld>
  <p:clrMapOvr>
    <a:masterClrMapping xmlns:a="http://schemas.openxmlformats.org/drawingml/2006/main"/>
  </p:clrMapOvr>
</p:sld>
</file>