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06c432d69b4a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4b43d2f35444fb"/>
  </p:sldMasterIdLst>
  <p:sldIdLst>
    <p:sldId xmlns:r="http://schemas.openxmlformats.org/officeDocument/2006/relationships" id="256" r:id="R408fc7ea22514b9d"/>
    <p:sldId xmlns:r="http://schemas.openxmlformats.org/officeDocument/2006/relationships" id="257" r:id="R0ea5777b488341c5"/>
    <p:sldId xmlns:r="http://schemas.openxmlformats.org/officeDocument/2006/relationships" id="258" r:id="R07f29822ea0a4070"/>
    <p:sldId xmlns:r="http://schemas.openxmlformats.org/officeDocument/2006/relationships" id="259" r:id="Rdccab01838b9447e"/>
    <p:sldId xmlns:r="http://schemas.openxmlformats.org/officeDocument/2006/relationships" id="260" r:id="Rafc49625f9a64f12"/>
    <p:sldId xmlns:r="http://schemas.openxmlformats.org/officeDocument/2006/relationships" id="261" r:id="Rf04032c55a864cbd"/>
    <p:sldId xmlns:r="http://schemas.openxmlformats.org/officeDocument/2006/relationships" id="262" r:id="Raf10d45b579a45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4b43d2f35444fb" /><Relationship Type="http://schemas.openxmlformats.org/officeDocument/2006/relationships/slide" Target="/ppt/slides/slide1.xml" Id="R408fc7ea22514b9d" /><Relationship Type="http://schemas.openxmlformats.org/officeDocument/2006/relationships/slide" Target="/ppt/slides/slide2.xml" Id="R0ea5777b488341c5" /><Relationship Type="http://schemas.openxmlformats.org/officeDocument/2006/relationships/slide" Target="/ppt/slides/slide3.xml" Id="R07f29822ea0a4070" /><Relationship Type="http://schemas.openxmlformats.org/officeDocument/2006/relationships/slide" Target="/ppt/slides/slide4.xml" Id="Rdccab01838b9447e" /><Relationship Type="http://schemas.openxmlformats.org/officeDocument/2006/relationships/slide" Target="/ppt/slides/slide5.xml" Id="Rafc49625f9a64f12" /><Relationship Type="http://schemas.openxmlformats.org/officeDocument/2006/relationships/slide" Target="/ppt/slides/slide6.xml" Id="Rf04032c55a864cbd" /><Relationship Type="http://schemas.openxmlformats.org/officeDocument/2006/relationships/slide" Target="/ppt/slides/slide7.xml" Id="Raf10d45b579a45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9a0241ecfd44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91a5a5dca48c3" /><Relationship Type="http://schemas.openxmlformats.org/officeDocument/2006/relationships/theme" Target="/ppt/slideMasters/theme/theme1.xml" Id="Rc28544211f654e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291a5a5dca48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8231bb4f447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d5c9f58df42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2e098ca7340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18a04c4984f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b568c5f4a843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253d2ae2a4f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72809208f44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FLATNES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FLATNES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FLATNES MASKIN AS ble etablert [år] og holder til i Sæbø.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FLATNES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FLATNES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FLATNES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5 612 034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693 946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613 903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2 892 345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5 445 429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FLATNES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FLATNES ARNE JOHAN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FLATNES JONNY ARNE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FLATNES KJELL AMIT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FLATNES OLE BIRGER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FLATNES PER OVE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FLATNES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6165 Sæbø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933 663 280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FLATNES MASKIN AS</a:t>
            </a:r>
          </a:p>
        </p:txBody>
      </p:sp>
    </p:spTree>
  </p:cSld>
  <p:clrMapOvr>
    <a:masterClrMapping xmlns:a="http://schemas.openxmlformats.org/drawingml/2006/main"/>
  </p:clrMapOvr>
</p:sld>
</file>