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9744c0c57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0b2312fff4419"/>
  </p:sldMasterIdLst>
  <p:sldIdLst>
    <p:sldId xmlns:r="http://schemas.openxmlformats.org/officeDocument/2006/relationships" id="256" r:id="R61e77ccc058549e5"/>
    <p:sldId xmlns:r="http://schemas.openxmlformats.org/officeDocument/2006/relationships" id="257" r:id="R31290c3d47f241e6"/>
    <p:sldId xmlns:r="http://schemas.openxmlformats.org/officeDocument/2006/relationships" id="258" r:id="Ra1085468e2ca492e"/>
    <p:sldId xmlns:r="http://schemas.openxmlformats.org/officeDocument/2006/relationships" id="259" r:id="R26d9c123d9dd4e7a"/>
    <p:sldId xmlns:r="http://schemas.openxmlformats.org/officeDocument/2006/relationships" id="260" r:id="R6909d99d79894ccc"/>
    <p:sldId xmlns:r="http://schemas.openxmlformats.org/officeDocument/2006/relationships" id="261" r:id="R23189ce213a842f4"/>
    <p:sldId xmlns:r="http://schemas.openxmlformats.org/officeDocument/2006/relationships" id="262" r:id="Re766a779fa3c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0b2312fff4419" /><Relationship Type="http://schemas.openxmlformats.org/officeDocument/2006/relationships/slide" Target="/ppt/slides/slide1.xml" Id="R61e77ccc058549e5" /><Relationship Type="http://schemas.openxmlformats.org/officeDocument/2006/relationships/slide" Target="/ppt/slides/slide2.xml" Id="R31290c3d47f241e6" /><Relationship Type="http://schemas.openxmlformats.org/officeDocument/2006/relationships/slide" Target="/ppt/slides/slide3.xml" Id="Ra1085468e2ca492e" /><Relationship Type="http://schemas.openxmlformats.org/officeDocument/2006/relationships/slide" Target="/ppt/slides/slide4.xml" Id="R26d9c123d9dd4e7a" /><Relationship Type="http://schemas.openxmlformats.org/officeDocument/2006/relationships/slide" Target="/ppt/slides/slide5.xml" Id="R6909d99d79894ccc" /><Relationship Type="http://schemas.openxmlformats.org/officeDocument/2006/relationships/slide" Target="/ppt/slides/slide6.xml" Id="R23189ce213a842f4" /><Relationship Type="http://schemas.openxmlformats.org/officeDocument/2006/relationships/slide" Target="/ppt/slides/slide7.xml" Id="Re766a779fa3c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109222735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5fdaae6c04f9e" /><Relationship Type="http://schemas.openxmlformats.org/officeDocument/2006/relationships/theme" Target="/ppt/slideMasters/theme/theme1.xml" Id="R3e19daf378c5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5fdaae6c0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76080122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ce386a49d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457c1dad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40276e51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350803124f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e65cbe03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1e8ed226e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VSO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1 942 637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STEINSETH ØLNES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Høganeset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VSO AS</a:t>
            </a:r>
          </a:p>
        </p:txBody>
      </p:sp>
    </p:spTree>
  </p:cSld>
  <p:clrMapOvr>
    <a:masterClrMapping xmlns:a="http://schemas.openxmlformats.org/drawingml/2006/main"/>
  </p:clrMapOvr>
</p:sld>
</file>