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871541f8848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2e1d0edaa24edd"/>
  </p:sldMasterIdLst>
  <p:sldIdLst>
    <p:sldId xmlns:r="http://schemas.openxmlformats.org/officeDocument/2006/relationships" id="256" r:id="Rafd77ff62e8c4131"/>
    <p:sldId xmlns:r="http://schemas.openxmlformats.org/officeDocument/2006/relationships" id="257" r:id="Rd85f437068a1404f"/>
    <p:sldId xmlns:r="http://schemas.openxmlformats.org/officeDocument/2006/relationships" id="258" r:id="R0f7f63ee0e4846e3"/>
    <p:sldId xmlns:r="http://schemas.openxmlformats.org/officeDocument/2006/relationships" id="259" r:id="R7a755ec5c52a45a8"/>
    <p:sldId xmlns:r="http://schemas.openxmlformats.org/officeDocument/2006/relationships" id="260" r:id="Rc848fd63aace41c4"/>
    <p:sldId xmlns:r="http://schemas.openxmlformats.org/officeDocument/2006/relationships" id="261" r:id="R5bf6b687f3e9412b"/>
    <p:sldId xmlns:r="http://schemas.openxmlformats.org/officeDocument/2006/relationships" id="262" r:id="R75a10e83a867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e1d0edaa24edd" /><Relationship Type="http://schemas.openxmlformats.org/officeDocument/2006/relationships/slide" Target="/ppt/slides/slide1.xml" Id="Rafd77ff62e8c4131" /><Relationship Type="http://schemas.openxmlformats.org/officeDocument/2006/relationships/slide" Target="/ppt/slides/slide2.xml" Id="Rd85f437068a1404f" /><Relationship Type="http://schemas.openxmlformats.org/officeDocument/2006/relationships/slide" Target="/ppt/slides/slide3.xml" Id="R0f7f63ee0e4846e3" /><Relationship Type="http://schemas.openxmlformats.org/officeDocument/2006/relationships/slide" Target="/ppt/slides/slide4.xml" Id="R7a755ec5c52a45a8" /><Relationship Type="http://schemas.openxmlformats.org/officeDocument/2006/relationships/slide" Target="/ppt/slides/slide5.xml" Id="Rc848fd63aace41c4" /><Relationship Type="http://schemas.openxmlformats.org/officeDocument/2006/relationships/slide" Target="/ppt/slides/slide6.xml" Id="R5bf6b687f3e9412b" /><Relationship Type="http://schemas.openxmlformats.org/officeDocument/2006/relationships/slide" Target="/ppt/slides/slide7.xml" Id="R75a10e83a867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3fa4ffb65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0fdbfe40f48d7" /><Relationship Type="http://schemas.openxmlformats.org/officeDocument/2006/relationships/theme" Target="/ppt/slideMasters/theme/theme1.xml" Id="Rc450cf96479e49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0fdbfe40f48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768170cc04f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b5244571a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51d6b0554c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bb0d8f0d140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fdb82378e42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1e0c44dec45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80a5a3e3c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JWIESE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JWIESE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JWIESE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JWIESE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JWIESE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JWIESE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JWIESE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WIESE-HANSEN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JWIESE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Breiviksveien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933 667 960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JWIESE AS</a:t>
            </a:r>
          </a:p>
        </p:txBody>
      </p:sp>
    </p:spTree>
  </p:cSld>
  <p:clrMapOvr>
    <a:masterClrMapping xmlns:a="http://schemas.openxmlformats.org/drawingml/2006/main"/>
  </p:clrMapOvr>
</p:sld>
</file>