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9b4b56a6de47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7c364e98624c3b"/>
  </p:sldMasterIdLst>
  <p:sldIdLst>
    <p:sldId xmlns:r="http://schemas.openxmlformats.org/officeDocument/2006/relationships" id="256" r:id="R44fb79d3b0e44afb"/>
    <p:sldId xmlns:r="http://schemas.openxmlformats.org/officeDocument/2006/relationships" id="257" r:id="R50895680ca31429d"/>
    <p:sldId xmlns:r="http://schemas.openxmlformats.org/officeDocument/2006/relationships" id="258" r:id="R89ad7e72dac346e4"/>
    <p:sldId xmlns:r="http://schemas.openxmlformats.org/officeDocument/2006/relationships" id="259" r:id="Rd7a0d132f0a744fa"/>
    <p:sldId xmlns:r="http://schemas.openxmlformats.org/officeDocument/2006/relationships" id="260" r:id="R9a1bf26362c14889"/>
    <p:sldId xmlns:r="http://schemas.openxmlformats.org/officeDocument/2006/relationships" id="261" r:id="R7a847e8331064b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7c364e98624c3b" /><Relationship Type="http://schemas.openxmlformats.org/officeDocument/2006/relationships/slide" Target="/ppt/slides/slide1.xml" Id="R44fb79d3b0e44afb" /><Relationship Type="http://schemas.openxmlformats.org/officeDocument/2006/relationships/slide" Target="/ppt/slides/slide2.xml" Id="R50895680ca31429d" /><Relationship Type="http://schemas.openxmlformats.org/officeDocument/2006/relationships/slide" Target="/ppt/slides/slide3.xml" Id="R89ad7e72dac346e4" /><Relationship Type="http://schemas.openxmlformats.org/officeDocument/2006/relationships/slide" Target="/ppt/slides/slide4.xml" Id="Rd7a0d132f0a744fa" /><Relationship Type="http://schemas.openxmlformats.org/officeDocument/2006/relationships/slide" Target="/ppt/slides/slide5.xml" Id="R9a1bf26362c14889" /><Relationship Type="http://schemas.openxmlformats.org/officeDocument/2006/relationships/slide" Target="/ppt/slides/slide6.xml" Id="R7a847e8331064b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fcdc569f9c4f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04c46f1dc4857" /><Relationship Type="http://schemas.openxmlformats.org/officeDocument/2006/relationships/theme" Target="/ppt/slideMasters/theme/theme1.xml" Id="R22f81860639b43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f04c46f1dc48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c8b2b35d34d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65a76f3fa43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397bd7cda4a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3fe6a000645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294d4e9d842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3f97dab9d4a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KMH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KMH ANLEGG AS ble etablert [år] og holder til i Ulnes.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5 078 884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291 679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204 712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198 224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1 276 021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Steindebakkin 123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2918 Ulnes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933 675 017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ANLEGG AS</a:t>
            </a:r>
          </a:p>
        </p:txBody>
      </p:sp>
    </p:spTree>
  </p:cSld>
  <p:clrMapOvr>
    <a:masterClrMapping xmlns:a="http://schemas.openxmlformats.org/drawingml/2006/main"/>
  </p:clrMapOvr>
</p:sld>
</file>