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2d27fa061948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c207c6e1434f5b"/>
  </p:sldMasterIdLst>
  <p:sldIdLst>
    <p:sldId xmlns:r="http://schemas.openxmlformats.org/officeDocument/2006/relationships" id="256" r:id="R8c139f58ef604b08"/>
    <p:sldId xmlns:r="http://schemas.openxmlformats.org/officeDocument/2006/relationships" id="257" r:id="Ra8156a15897440cf"/>
    <p:sldId xmlns:r="http://schemas.openxmlformats.org/officeDocument/2006/relationships" id="258" r:id="R86748de532ee405e"/>
    <p:sldId xmlns:r="http://schemas.openxmlformats.org/officeDocument/2006/relationships" id="259" r:id="R4e9ed98505474ef6"/>
    <p:sldId xmlns:r="http://schemas.openxmlformats.org/officeDocument/2006/relationships" id="260" r:id="R6f89cff137d34e08"/>
    <p:sldId xmlns:r="http://schemas.openxmlformats.org/officeDocument/2006/relationships" id="261" r:id="R8074997c932940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207c6e1434f5b" /><Relationship Type="http://schemas.openxmlformats.org/officeDocument/2006/relationships/slide" Target="/ppt/slides/slide1.xml" Id="R8c139f58ef604b08" /><Relationship Type="http://schemas.openxmlformats.org/officeDocument/2006/relationships/slide" Target="/ppt/slides/slide2.xml" Id="Ra8156a15897440cf" /><Relationship Type="http://schemas.openxmlformats.org/officeDocument/2006/relationships/slide" Target="/ppt/slides/slide3.xml" Id="R86748de532ee405e" /><Relationship Type="http://schemas.openxmlformats.org/officeDocument/2006/relationships/slide" Target="/ppt/slides/slide4.xml" Id="R4e9ed98505474ef6" /><Relationship Type="http://schemas.openxmlformats.org/officeDocument/2006/relationships/slide" Target="/ppt/slides/slide5.xml" Id="R6f89cff137d34e08" /><Relationship Type="http://schemas.openxmlformats.org/officeDocument/2006/relationships/slide" Target="/ppt/slides/slide6.xml" Id="R8074997c932940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114dac52b540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d45aae5884aa6" /><Relationship Type="http://schemas.openxmlformats.org/officeDocument/2006/relationships/theme" Target="/ppt/slideMasters/theme/theme1.xml" Id="Rdc881f60cae34a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2d45aae5884a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8d51f301f41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f0fd2098143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0248d38ad44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e5f66839645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f1c3449f244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65056f28b4c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24/7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24/7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24/7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24/7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24/7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24/7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2 515 013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207 984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657 376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24/7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933 679 640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24/7 AS</a:t>
            </a:r>
          </a:p>
        </p:txBody>
      </p:sp>
    </p:spTree>
  </p:cSld>
  <p:clrMapOvr>
    <a:masterClrMapping xmlns:a="http://schemas.openxmlformats.org/drawingml/2006/main"/>
  </p:clrMapOvr>
</p:sld>
</file>