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f62582a5544c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5fc0d7e4fb4ba2"/>
  </p:sldMasterIdLst>
  <p:sldIdLst>
    <p:sldId xmlns:r="http://schemas.openxmlformats.org/officeDocument/2006/relationships" id="256" r:id="Rf1b28ff5b70d4738"/>
    <p:sldId xmlns:r="http://schemas.openxmlformats.org/officeDocument/2006/relationships" id="257" r:id="R74009f0a616b4542"/>
    <p:sldId xmlns:r="http://schemas.openxmlformats.org/officeDocument/2006/relationships" id="258" r:id="R7bc1dea4a7dc487f"/>
    <p:sldId xmlns:r="http://schemas.openxmlformats.org/officeDocument/2006/relationships" id="259" r:id="R9c4bf0f46dd24817"/>
    <p:sldId xmlns:r="http://schemas.openxmlformats.org/officeDocument/2006/relationships" id="260" r:id="R353b503bd56b4973"/>
    <p:sldId xmlns:r="http://schemas.openxmlformats.org/officeDocument/2006/relationships" id="261" r:id="R5af1a51d5f9345b9"/>
    <p:sldId xmlns:r="http://schemas.openxmlformats.org/officeDocument/2006/relationships" id="262" r:id="R864e10e098dd45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5fc0d7e4fb4ba2" /><Relationship Type="http://schemas.openxmlformats.org/officeDocument/2006/relationships/slide" Target="/ppt/slides/slide1.xml" Id="Rf1b28ff5b70d4738" /><Relationship Type="http://schemas.openxmlformats.org/officeDocument/2006/relationships/slide" Target="/ppt/slides/slide2.xml" Id="R74009f0a616b4542" /><Relationship Type="http://schemas.openxmlformats.org/officeDocument/2006/relationships/slide" Target="/ppt/slides/slide3.xml" Id="R7bc1dea4a7dc487f" /><Relationship Type="http://schemas.openxmlformats.org/officeDocument/2006/relationships/slide" Target="/ppt/slides/slide4.xml" Id="R9c4bf0f46dd24817" /><Relationship Type="http://schemas.openxmlformats.org/officeDocument/2006/relationships/slide" Target="/ppt/slides/slide5.xml" Id="R353b503bd56b4973" /><Relationship Type="http://schemas.openxmlformats.org/officeDocument/2006/relationships/slide" Target="/ppt/slides/slide6.xml" Id="R5af1a51d5f9345b9" /><Relationship Type="http://schemas.openxmlformats.org/officeDocument/2006/relationships/slide" Target="/ppt/slides/slide7.xml" Id="R864e10e098dd45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9b7a098f224b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861b6e1504270" /><Relationship Type="http://schemas.openxmlformats.org/officeDocument/2006/relationships/theme" Target="/ppt/slideMasters/theme/theme1.xml" Id="R1388c0db8cce48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1861b6e15042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a13d30d7b42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37136292844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8ff7fcc964f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caaa1ec0444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6450eea574a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41b0633664a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da8922d9345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1 883 380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205 689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24 333 845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26 460 834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HOLTER-SØRENSEN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TORJUSSEN  –  16,3 %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TORJUSSEN  –  16,3 %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ØSTGAARD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ELISE ØSTGAARD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HOLTER-SØRENSEN ØSTGAARD  –  8,9 %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12 10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933 687 821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AS</a:t>
            </a:r>
          </a:p>
        </p:txBody>
      </p:sp>
    </p:spTree>
  </p:cSld>
  <p:clrMapOvr>
    <a:masterClrMapping xmlns:a="http://schemas.openxmlformats.org/drawingml/2006/main"/>
  </p:clrMapOvr>
</p:sld>
</file>