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68f2645944c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5d27d7ac34ae7"/>
  </p:sldMasterIdLst>
  <p:sldIdLst>
    <p:sldId xmlns:r="http://schemas.openxmlformats.org/officeDocument/2006/relationships" id="256" r:id="R1ee866ecc62c47ad"/>
    <p:sldId xmlns:r="http://schemas.openxmlformats.org/officeDocument/2006/relationships" id="257" r:id="Rbec61e2f9e444537"/>
    <p:sldId xmlns:r="http://schemas.openxmlformats.org/officeDocument/2006/relationships" id="258" r:id="Rc19e68ff5d43441f"/>
    <p:sldId xmlns:r="http://schemas.openxmlformats.org/officeDocument/2006/relationships" id="259" r:id="R685a4db66ecb4bef"/>
    <p:sldId xmlns:r="http://schemas.openxmlformats.org/officeDocument/2006/relationships" id="260" r:id="Rd43202f3f6a548e2"/>
    <p:sldId xmlns:r="http://schemas.openxmlformats.org/officeDocument/2006/relationships" id="261" r:id="Ra04f799f17b34a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5d27d7ac34ae7" /><Relationship Type="http://schemas.openxmlformats.org/officeDocument/2006/relationships/slide" Target="/ppt/slides/slide1.xml" Id="R1ee866ecc62c47ad" /><Relationship Type="http://schemas.openxmlformats.org/officeDocument/2006/relationships/slide" Target="/ppt/slides/slide2.xml" Id="Rbec61e2f9e444537" /><Relationship Type="http://schemas.openxmlformats.org/officeDocument/2006/relationships/slide" Target="/ppt/slides/slide3.xml" Id="Rc19e68ff5d43441f" /><Relationship Type="http://schemas.openxmlformats.org/officeDocument/2006/relationships/slide" Target="/ppt/slides/slide4.xml" Id="R685a4db66ecb4bef" /><Relationship Type="http://schemas.openxmlformats.org/officeDocument/2006/relationships/slide" Target="/ppt/slides/slide5.xml" Id="Rd43202f3f6a548e2" /><Relationship Type="http://schemas.openxmlformats.org/officeDocument/2006/relationships/slide" Target="/ppt/slides/slide6.xml" Id="Ra04f799f17b34a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88d65fca34f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313dc44c947aa" /><Relationship Type="http://schemas.openxmlformats.org/officeDocument/2006/relationships/theme" Target="/ppt/slideMasters/theme/theme1.xml" Id="R7cf5b4a1fc01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d313dc44c9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1d596edc7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a9943adfa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67b83d05c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69e54823d48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d64a80b26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7bbcb929d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ÅREVIK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Røysavegen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933 698 394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ÅREVIK AS</a:t>
            </a:r>
          </a:p>
        </p:txBody>
      </p:sp>
    </p:spTree>
  </p:cSld>
  <p:clrMapOvr>
    <a:masterClrMapping xmlns:a="http://schemas.openxmlformats.org/drawingml/2006/main"/>
  </p:clrMapOvr>
</p:sld>
</file>