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c557da4d044f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949a4727784fa7"/>
  </p:sldMasterIdLst>
  <p:sldIdLst>
    <p:sldId xmlns:r="http://schemas.openxmlformats.org/officeDocument/2006/relationships" id="256" r:id="Rbc313d648c0d4be0"/>
    <p:sldId xmlns:r="http://schemas.openxmlformats.org/officeDocument/2006/relationships" id="257" r:id="R858c98f607ac48b9"/>
    <p:sldId xmlns:r="http://schemas.openxmlformats.org/officeDocument/2006/relationships" id="258" r:id="R31828eeeea534f3d"/>
    <p:sldId xmlns:r="http://schemas.openxmlformats.org/officeDocument/2006/relationships" id="259" r:id="Rb9987c0e16694005"/>
    <p:sldId xmlns:r="http://schemas.openxmlformats.org/officeDocument/2006/relationships" id="260" r:id="R3b4cac8bc9c04994"/>
    <p:sldId xmlns:r="http://schemas.openxmlformats.org/officeDocument/2006/relationships" id="261" r:id="R496d34e011cb41e1"/>
    <p:sldId xmlns:r="http://schemas.openxmlformats.org/officeDocument/2006/relationships" id="262" r:id="R7f6e786da50b4f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49a4727784fa7" /><Relationship Type="http://schemas.openxmlformats.org/officeDocument/2006/relationships/slide" Target="/ppt/slides/slide1.xml" Id="Rbc313d648c0d4be0" /><Relationship Type="http://schemas.openxmlformats.org/officeDocument/2006/relationships/slide" Target="/ppt/slides/slide2.xml" Id="R858c98f607ac48b9" /><Relationship Type="http://schemas.openxmlformats.org/officeDocument/2006/relationships/slide" Target="/ppt/slides/slide3.xml" Id="R31828eeeea534f3d" /><Relationship Type="http://schemas.openxmlformats.org/officeDocument/2006/relationships/slide" Target="/ppt/slides/slide4.xml" Id="Rb9987c0e16694005" /><Relationship Type="http://schemas.openxmlformats.org/officeDocument/2006/relationships/slide" Target="/ppt/slides/slide5.xml" Id="R3b4cac8bc9c04994" /><Relationship Type="http://schemas.openxmlformats.org/officeDocument/2006/relationships/slide" Target="/ppt/slides/slide6.xml" Id="R496d34e011cb41e1" /><Relationship Type="http://schemas.openxmlformats.org/officeDocument/2006/relationships/slide" Target="/ppt/slides/slide7.xml" Id="R7f6e786da50b4f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9175700194f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13196552d4db1" /><Relationship Type="http://schemas.openxmlformats.org/officeDocument/2006/relationships/theme" Target="/ppt/slideMasters/theme/theme1.xml" Id="Rc06debfd1fc047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b13196552d4d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dd96f0c7f48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24aa7e22a44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5a56dbff345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37da618c447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b3c6c8a4e46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4b9e455c848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d02e6ccb442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LIDAHM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LIDAHM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LIDAHM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LIDAHM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LIDAHM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LIDAHM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18 018 610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18 781 075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25 918 809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LIDAHM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LIZZIE RØSSTAD DAHM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LIDAHM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Hoffsjef Løvenskiolds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933 708 624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LIDAHM AS</a:t>
            </a:r>
          </a:p>
        </p:txBody>
      </p:sp>
    </p:spTree>
  </p:cSld>
  <p:clrMapOvr>
    <a:masterClrMapping xmlns:a="http://schemas.openxmlformats.org/drawingml/2006/main"/>
  </p:clrMapOvr>
</p:sld>
</file>