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f96f3c67814f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7b925277844fe8"/>
  </p:sldMasterIdLst>
  <p:sldIdLst>
    <p:sldId xmlns:r="http://schemas.openxmlformats.org/officeDocument/2006/relationships" id="256" r:id="R1127187ae09544a0"/>
    <p:sldId xmlns:r="http://schemas.openxmlformats.org/officeDocument/2006/relationships" id="257" r:id="R460677070a134965"/>
    <p:sldId xmlns:r="http://schemas.openxmlformats.org/officeDocument/2006/relationships" id="258" r:id="R5d390390f5de4f25"/>
    <p:sldId xmlns:r="http://schemas.openxmlformats.org/officeDocument/2006/relationships" id="259" r:id="R45e6d3b8b0c44a3f"/>
    <p:sldId xmlns:r="http://schemas.openxmlformats.org/officeDocument/2006/relationships" id="260" r:id="R09b348233e0b4aa9"/>
    <p:sldId xmlns:r="http://schemas.openxmlformats.org/officeDocument/2006/relationships" id="261" r:id="R8c8f88c8a8ca41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b925277844fe8" /><Relationship Type="http://schemas.openxmlformats.org/officeDocument/2006/relationships/slide" Target="/ppt/slides/slide1.xml" Id="R1127187ae09544a0" /><Relationship Type="http://schemas.openxmlformats.org/officeDocument/2006/relationships/slide" Target="/ppt/slides/slide2.xml" Id="R460677070a134965" /><Relationship Type="http://schemas.openxmlformats.org/officeDocument/2006/relationships/slide" Target="/ppt/slides/slide3.xml" Id="R5d390390f5de4f25" /><Relationship Type="http://schemas.openxmlformats.org/officeDocument/2006/relationships/slide" Target="/ppt/slides/slide4.xml" Id="R45e6d3b8b0c44a3f" /><Relationship Type="http://schemas.openxmlformats.org/officeDocument/2006/relationships/slide" Target="/ppt/slides/slide5.xml" Id="R09b348233e0b4aa9" /><Relationship Type="http://schemas.openxmlformats.org/officeDocument/2006/relationships/slide" Target="/ppt/slides/slide6.xml" Id="R8c8f88c8a8ca41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dcc300a9b64c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e8282f14a40b1" /><Relationship Type="http://schemas.openxmlformats.org/officeDocument/2006/relationships/theme" Target="/ppt/slideMasters/theme/theme1.xml" Id="Re5d7aefb1acf4e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0e8282f14a40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4252883bc46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70d6b58ea4b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0690f33ec4e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ef3223b7140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d958997c243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f1299d23e43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BUDBILSENTRALEN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BUDBILSENTRALEN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BUDBILSENTRALEN DRIFT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BUDBILSENTRALEN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BUDBILSENTRALEN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BUDBILSENTRALEN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IRIS BJØRHEIM KVILHAUG  –  60,1 %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SEBASTIAN MEBIUS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MARTIN ANFINSEN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BUDBILSENTRALEN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Sjøhagen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933 709 078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BUDBILSENTRALEN DRIFT AS</a:t>
            </a:r>
          </a:p>
        </p:txBody>
      </p:sp>
    </p:spTree>
  </p:cSld>
  <p:clrMapOvr>
    <a:masterClrMapping xmlns:a="http://schemas.openxmlformats.org/drawingml/2006/main"/>
  </p:clrMapOvr>
</p:sld>
</file>