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80afebd0414e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5fd2302cfc47d7"/>
  </p:sldMasterIdLst>
  <p:sldIdLst>
    <p:sldId xmlns:r="http://schemas.openxmlformats.org/officeDocument/2006/relationships" id="256" r:id="Rd0f064358da74329"/>
    <p:sldId xmlns:r="http://schemas.openxmlformats.org/officeDocument/2006/relationships" id="257" r:id="R6d056a3f2d4d444a"/>
    <p:sldId xmlns:r="http://schemas.openxmlformats.org/officeDocument/2006/relationships" id="258" r:id="Rb3a8edaec1184181"/>
    <p:sldId xmlns:r="http://schemas.openxmlformats.org/officeDocument/2006/relationships" id="259" r:id="R8f5afd94bb6d4002"/>
    <p:sldId xmlns:r="http://schemas.openxmlformats.org/officeDocument/2006/relationships" id="260" r:id="R30963cbc271545ce"/>
    <p:sldId xmlns:r="http://schemas.openxmlformats.org/officeDocument/2006/relationships" id="261" r:id="R8d372dc46cd84e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fd2302cfc47d7" /><Relationship Type="http://schemas.openxmlformats.org/officeDocument/2006/relationships/slide" Target="/ppt/slides/slide1.xml" Id="Rd0f064358da74329" /><Relationship Type="http://schemas.openxmlformats.org/officeDocument/2006/relationships/slide" Target="/ppt/slides/slide2.xml" Id="R6d056a3f2d4d444a" /><Relationship Type="http://schemas.openxmlformats.org/officeDocument/2006/relationships/slide" Target="/ppt/slides/slide3.xml" Id="Rb3a8edaec1184181" /><Relationship Type="http://schemas.openxmlformats.org/officeDocument/2006/relationships/slide" Target="/ppt/slides/slide4.xml" Id="R8f5afd94bb6d4002" /><Relationship Type="http://schemas.openxmlformats.org/officeDocument/2006/relationships/slide" Target="/ppt/slides/slide5.xml" Id="R30963cbc271545ce" /><Relationship Type="http://schemas.openxmlformats.org/officeDocument/2006/relationships/slide" Target="/ppt/slides/slide6.xml" Id="R8d372dc46cd84e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54e14763a849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d615115a24cf9" /><Relationship Type="http://schemas.openxmlformats.org/officeDocument/2006/relationships/theme" Target="/ppt/slideMasters/theme/theme1.xml" Id="R04389474f4c642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6d615115a24c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3c25d1d6845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41145c7d42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7392e0ed643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6c28f0ab240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e7522f53246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1f72134e04b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B&amp;G ANLEGG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ANLEGG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B&amp;G ANLEGG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ANLEGG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ANLEGG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ANLEGG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−374 889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−268 057 853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18 428 328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64 974 988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ANLEGG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933 712 710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ANLEGG HOLDING AS</a:t>
            </a:r>
          </a:p>
        </p:txBody>
      </p:sp>
    </p:spTree>
  </p:cSld>
  <p:clrMapOvr>
    <a:masterClrMapping xmlns:a="http://schemas.openxmlformats.org/drawingml/2006/main"/>
  </p:clrMapOvr>
</p:sld>
</file>