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1a8c82bd5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902ec5a36459b"/>
  </p:sldMasterIdLst>
  <p:sldIdLst>
    <p:sldId xmlns:r="http://schemas.openxmlformats.org/officeDocument/2006/relationships" id="256" r:id="R53901767753146c9"/>
    <p:sldId xmlns:r="http://schemas.openxmlformats.org/officeDocument/2006/relationships" id="257" r:id="Rd9ff049f98114a7e"/>
    <p:sldId xmlns:r="http://schemas.openxmlformats.org/officeDocument/2006/relationships" id="258" r:id="Rfc98e0a2b7c040f5"/>
    <p:sldId xmlns:r="http://schemas.openxmlformats.org/officeDocument/2006/relationships" id="259" r:id="R79ca81495cac4545"/>
    <p:sldId xmlns:r="http://schemas.openxmlformats.org/officeDocument/2006/relationships" id="260" r:id="Rb7c49b1de82647b9"/>
    <p:sldId xmlns:r="http://schemas.openxmlformats.org/officeDocument/2006/relationships" id="261" r:id="Rb0e3e2462731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902ec5a36459b" /><Relationship Type="http://schemas.openxmlformats.org/officeDocument/2006/relationships/slide" Target="/ppt/slides/slide1.xml" Id="R53901767753146c9" /><Relationship Type="http://schemas.openxmlformats.org/officeDocument/2006/relationships/slide" Target="/ppt/slides/slide2.xml" Id="Rd9ff049f98114a7e" /><Relationship Type="http://schemas.openxmlformats.org/officeDocument/2006/relationships/slide" Target="/ppt/slides/slide3.xml" Id="Rfc98e0a2b7c040f5" /><Relationship Type="http://schemas.openxmlformats.org/officeDocument/2006/relationships/slide" Target="/ppt/slides/slide4.xml" Id="R79ca81495cac4545" /><Relationship Type="http://schemas.openxmlformats.org/officeDocument/2006/relationships/slide" Target="/ppt/slides/slide5.xml" Id="Rb7c49b1de82647b9" /><Relationship Type="http://schemas.openxmlformats.org/officeDocument/2006/relationships/slide" Target="/ppt/slides/slide6.xml" Id="Rb0e3e2462731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b35af8716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579e2b0b4f1d" /><Relationship Type="http://schemas.openxmlformats.org/officeDocument/2006/relationships/theme" Target="/ppt/slideMasters/theme/theme1.xml" Id="R45870f893a69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8579e2b0b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11ef4ff59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84da877a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fffa49d2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ed7071c17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711323023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4fc2da237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INGENIØRTJENESTER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INGENIØRTJENESTER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INGENIØRTJENESTER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INGENIØRTJENESTER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INGENIØRTJENESTER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INGENIØRTJENESTER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INGENIØRTJENESTER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INGENIØRTJENESTER AS</a:t>
            </a:r>
          </a:p>
        </p:txBody>
      </p:sp>
    </p:spTree>
  </p:cSld>
  <p:clrMapOvr>
    <a:masterClrMapping xmlns:a="http://schemas.openxmlformats.org/drawingml/2006/main"/>
  </p:clrMapOvr>
</p:sld>
</file>