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e6d0f4f2b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1c78dbcea4ce4"/>
  </p:sldMasterIdLst>
  <p:sldIdLst>
    <p:sldId xmlns:r="http://schemas.openxmlformats.org/officeDocument/2006/relationships" id="256" r:id="R7cee737ddb8b4c2c"/>
    <p:sldId xmlns:r="http://schemas.openxmlformats.org/officeDocument/2006/relationships" id="257" r:id="R2d346c06753744fa"/>
    <p:sldId xmlns:r="http://schemas.openxmlformats.org/officeDocument/2006/relationships" id="258" r:id="R5166267533454dd3"/>
    <p:sldId xmlns:r="http://schemas.openxmlformats.org/officeDocument/2006/relationships" id="259" r:id="R5b228f1328fd4cbf"/>
    <p:sldId xmlns:r="http://schemas.openxmlformats.org/officeDocument/2006/relationships" id="260" r:id="R53149b3582bf4006"/>
    <p:sldId xmlns:r="http://schemas.openxmlformats.org/officeDocument/2006/relationships" id="261" r:id="R9a3741435b674a2e"/>
    <p:sldId xmlns:r="http://schemas.openxmlformats.org/officeDocument/2006/relationships" id="262" r:id="Rc06a289fe01f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1c78dbcea4ce4" /><Relationship Type="http://schemas.openxmlformats.org/officeDocument/2006/relationships/slide" Target="/ppt/slides/slide1.xml" Id="R7cee737ddb8b4c2c" /><Relationship Type="http://schemas.openxmlformats.org/officeDocument/2006/relationships/slide" Target="/ppt/slides/slide2.xml" Id="R2d346c06753744fa" /><Relationship Type="http://schemas.openxmlformats.org/officeDocument/2006/relationships/slide" Target="/ppt/slides/slide3.xml" Id="R5166267533454dd3" /><Relationship Type="http://schemas.openxmlformats.org/officeDocument/2006/relationships/slide" Target="/ppt/slides/slide4.xml" Id="R5b228f1328fd4cbf" /><Relationship Type="http://schemas.openxmlformats.org/officeDocument/2006/relationships/slide" Target="/ppt/slides/slide5.xml" Id="R53149b3582bf4006" /><Relationship Type="http://schemas.openxmlformats.org/officeDocument/2006/relationships/slide" Target="/ppt/slides/slide6.xml" Id="R9a3741435b674a2e" /><Relationship Type="http://schemas.openxmlformats.org/officeDocument/2006/relationships/slide" Target="/ppt/slides/slide7.xml" Id="Rc06a289fe01f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9138de972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42edd64fc47f4" /><Relationship Type="http://schemas.openxmlformats.org/officeDocument/2006/relationships/theme" Target="/ppt/slideMasters/theme/theme1.xml" Id="R33c0c6ed28e1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42edd64fc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a517003d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b177425e0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eebb2944f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0f5c3091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cf1501b0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99b66a8d43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665a6f4df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SUMMIT ALPHA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SUMMIT ALPHA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−1 103 869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32 052 677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32 642 484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HAALANDS HOLDING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BEGANA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ØVREVIK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TINOVA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BALLABROMBIR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