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6ba621bdcc4a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634cbc4e94faa"/>
  </p:sldMasterIdLst>
  <p:sldIdLst>
    <p:sldId xmlns:r="http://schemas.openxmlformats.org/officeDocument/2006/relationships" id="256" r:id="Rbad7bb94d72c4857"/>
    <p:sldId xmlns:r="http://schemas.openxmlformats.org/officeDocument/2006/relationships" id="257" r:id="Rbb238edb880748e9"/>
    <p:sldId xmlns:r="http://schemas.openxmlformats.org/officeDocument/2006/relationships" id="258" r:id="Rdc8456b0e8d847fa"/>
    <p:sldId xmlns:r="http://schemas.openxmlformats.org/officeDocument/2006/relationships" id="259" r:id="R7f2758541002460f"/>
    <p:sldId xmlns:r="http://schemas.openxmlformats.org/officeDocument/2006/relationships" id="260" r:id="Redbffee3fa7140e1"/>
    <p:sldId xmlns:r="http://schemas.openxmlformats.org/officeDocument/2006/relationships" id="261" r:id="Re7bdc33b4a514752"/>
    <p:sldId xmlns:r="http://schemas.openxmlformats.org/officeDocument/2006/relationships" id="262" r:id="Ra00e67e7e04b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634cbc4e94faa" /><Relationship Type="http://schemas.openxmlformats.org/officeDocument/2006/relationships/slide" Target="/ppt/slides/slide1.xml" Id="Rbad7bb94d72c4857" /><Relationship Type="http://schemas.openxmlformats.org/officeDocument/2006/relationships/slide" Target="/ppt/slides/slide2.xml" Id="Rbb238edb880748e9" /><Relationship Type="http://schemas.openxmlformats.org/officeDocument/2006/relationships/slide" Target="/ppt/slides/slide3.xml" Id="Rdc8456b0e8d847fa" /><Relationship Type="http://schemas.openxmlformats.org/officeDocument/2006/relationships/slide" Target="/ppt/slides/slide4.xml" Id="R7f2758541002460f" /><Relationship Type="http://schemas.openxmlformats.org/officeDocument/2006/relationships/slide" Target="/ppt/slides/slide5.xml" Id="Redbffee3fa7140e1" /><Relationship Type="http://schemas.openxmlformats.org/officeDocument/2006/relationships/slide" Target="/ppt/slides/slide6.xml" Id="Re7bdc33b4a514752" /><Relationship Type="http://schemas.openxmlformats.org/officeDocument/2006/relationships/slide" Target="/ppt/slides/slide7.xml" Id="Ra00e67e7e04b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e0ab66a7c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d4842df9f4450" /><Relationship Type="http://schemas.openxmlformats.org/officeDocument/2006/relationships/theme" Target="/ppt/slideMasters/theme/theme1.xml" Id="R3ad225d2445f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d4842df9f44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1ac38be7741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1e7efce5e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c99dedc75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dfc7df660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ba86ead4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af6f1870149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7a3d66bb43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ARNEVA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ARNEVA REGNSKAP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992 613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SANDØY MARIT ISACHSEN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Bomansvikveien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96 05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marit@arneva.no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www.arneva.no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933 726 681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ARNEVA REGNSKAP AS</a:t>
            </a:r>
          </a:p>
        </p:txBody>
      </p:sp>
    </p:spTree>
  </p:cSld>
  <p:clrMapOvr>
    <a:masterClrMapping xmlns:a="http://schemas.openxmlformats.org/drawingml/2006/main"/>
  </p:clrMapOvr>
</p:sld>
</file>