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494046b6e541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571f02fe394c9b"/>
  </p:sldMasterIdLst>
  <p:sldIdLst>
    <p:sldId xmlns:r="http://schemas.openxmlformats.org/officeDocument/2006/relationships" id="256" r:id="R8aec634c86144dd3"/>
    <p:sldId xmlns:r="http://schemas.openxmlformats.org/officeDocument/2006/relationships" id="257" r:id="R5ac5a23f67404a4d"/>
    <p:sldId xmlns:r="http://schemas.openxmlformats.org/officeDocument/2006/relationships" id="258" r:id="Rf84b2bdfc9bd4a2a"/>
    <p:sldId xmlns:r="http://schemas.openxmlformats.org/officeDocument/2006/relationships" id="259" r:id="R3e1340e23ce2495d"/>
    <p:sldId xmlns:r="http://schemas.openxmlformats.org/officeDocument/2006/relationships" id="260" r:id="R8739aa361ba949ec"/>
    <p:sldId xmlns:r="http://schemas.openxmlformats.org/officeDocument/2006/relationships" id="261" r:id="R6ab2a3a9647e4ae8"/>
    <p:sldId xmlns:r="http://schemas.openxmlformats.org/officeDocument/2006/relationships" id="262" r:id="R4da229d0143444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571f02fe394c9b" /><Relationship Type="http://schemas.openxmlformats.org/officeDocument/2006/relationships/slide" Target="/ppt/slides/slide1.xml" Id="R8aec634c86144dd3" /><Relationship Type="http://schemas.openxmlformats.org/officeDocument/2006/relationships/slide" Target="/ppt/slides/slide2.xml" Id="R5ac5a23f67404a4d" /><Relationship Type="http://schemas.openxmlformats.org/officeDocument/2006/relationships/slide" Target="/ppt/slides/slide3.xml" Id="Rf84b2bdfc9bd4a2a" /><Relationship Type="http://schemas.openxmlformats.org/officeDocument/2006/relationships/slide" Target="/ppt/slides/slide4.xml" Id="R3e1340e23ce2495d" /><Relationship Type="http://schemas.openxmlformats.org/officeDocument/2006/relationships/slide" Target="/ppt/slides/slide5.xml" Id="R8739aa361ba949ec" /><Relationship Type="http://schemas.openxmlformats.org/officeDocument/2006/relationships/slide" Target="/ppt/slides/slide6.xml" Id="R6ab2a3a9647e4ae8" /><Relationship Type="http://schemas.openxmlformats.org/officeDocument/2006/relationships/slide" Target="/ppt/slides/slide7.xml" Id="R4da229d0143444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c56b10490e42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b89da82b54356" /><Relationship Type="http://schemas.openxmlformats.org/officeDocument/2006/relationships/theme" Target="/ppt/slideMasters/theme/theme1.xml" Id="R3046cba32ec445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cb89da82b543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d569b35ec4a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9c804c84943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69032f4974e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cd8098a4e49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04f874ad24f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3dac5a11c4b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ddc78916944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ALLSTAD KAPITALFORVALTNING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ALLSTAD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ALLSTAD KAPITALFORVALTNING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ALLSTAD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ALLSTAD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ALLSTAD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−9 036 000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118 638 000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3 086 324 000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3 155 520 000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ALLSTAD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ALLSTAD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ALLSTAD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933 730 018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ALLSTAD KAPITALFORVALTNING AS</a:t>
            </a:r>
          </a:p>
        </p:txBody>
      </p:sp>
    </p:spTree>
  </p:cSld>
  <p:clrMapOvr>
    <a:masterClrMapping xmlns:a="http://schemas.openxmlformats.org/drawingml/2006/main"/>
  </p:clrMapOvr>
</p:sld>
</file>