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47a4c6b95e42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4727b56e37472b"/>
  </p:sldMasterIdLst>
  <p:sldIdLst>
    <p:sldId xmlns:r="http://schemas.openxmlformats.org/officeDocument/2006/relationships" id="256" r:id="R3179fd128b7844af"/>
    <p:sldId xmlns:r="http://schemas.openxmlformats.org/officeDocument/2006/relationships" id="257" r:id="Rc6711d1cf2f248ee"/>
    <p:sldId xmlns:r="http://schemas.openxmlformats.org/officeDocument/2006/relationships" id="258" r:id="Rc5bdac63ee6d4c80"/>
    <p:sldId xmlns:r="http://schemas.openxmlformats.org/officeDocument/2006/relationships" id="259" r:id="R3c477bb7ca8145f9"/>
    <p:sldId xmlns:r="http://schemas.openxmlformats.org/officeDocument/2006/relationships" id="260" r:id="R12de6b1bdd894546"/>
    <p:sldId xmlns:r="http://schemas.openxmlformats.org/officeDocument/2006/relationships" id="261" r:id="R912b26c46c9d4fce"/>
    <p:sldId xmlns:r="http://schemas.openxmlformats.org/officeDocument/2006/relationships" id="262" r:id="R81c74fcb47754d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727b56e37472b" /><Relationship Type="http://schemas.openxmlformats.org/officeDocument/2006/relationships/slide" Target="/ppt/slides/slide1.xml" Id="R3179fd128b7844af" /><Relationship Type="http://schemas.openxmlformats.org/officeDocument/2006/relationships/slide" Target="/ppt/slides/slide2.xml" Id="Rc6711d1cf2f248ee" /><Relationship Type="http://schemas.openxmlformats.org/officeDocument/2006/relationships/slide" Target="/ppt/slides/slide3.xml" Id="Rc5bdac63ee6d4c80" /><Relationship Type="http://schemas.openxmlformats.org/officeDocument/2006/relationships/slide" Target="/ppt/slides/slide4.xml" Id="R3c477bb7ca8145f9" /><Relationship Type="http://schemas.openxmlformats.org/officeDocument/2006/relationships/slide" Target="/ppt/slides/slide5.xml" Id="R12de6b1bdd894546" /><Relationship Type="http://schemas.openxmlformats.org/officeDocument/2006/relationships/slide" Target="/ppt/slides/slide6.xml" Id="R912b26c46c9d4fce" /><Relationship Type="http://schemas.openxmlformats.org/officeDocument/2006/relationships/slide" Target="/ppt/slides/slide7.xml" Id="R81c74fcb47754d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64f51466249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ac2602c7948e5" /><Relationship Type="http://schemas.openxmlformats.org/officeDocument/2006/relationships/theme" Target="/ppt/slideMasters/theme/theme1.xml" Id="R0589eaf87ef5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5ac2602c7948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1f1747b934a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0309212ca43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ce38dfb524a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200451fa040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f87e2d57a4d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a7a56b43842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b061d76854f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HVIBRA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HVIBRA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49 887 528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49 849 699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49 942 474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49 965 337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50 428 392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HVIDEBERG BRATLID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Enebakkvei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933 739 600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HVIBRA HOLDING AS</a:t>
            </a:r>
          </a:p>
        </p:txBody>
      </p:sp>
    </p:spTree>
  </p:cSld>
  <p:clrMapOvr>
    <a:masterClrMapping xmlns:a="http://schemas.openxmlformats.org/drawingml/2006/main"/>
  </p:clrMapOvr>
</p:sld>
</file>