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67e2eed93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b0af4ea4647fb"/>
  </p:sldMasterIdLst>
  <p:sldIdLst>
    <p:sldId xmlns:r="http://schemas.openxmlformats.org/officeDocument/2006/relationships" id="256" r:id="R81bd76dfcb784d05"/>
    <p:sldId xmlns:r="http://schemas.openxmlformats.org/officeDocument/2006/relationships" id="257" r:id="R20a9a71a59ab41dd"/>
    <p:sldId xmlns:r="http://schemas.openxmlformats.org/officeDocument/2006/relationships" id="258" r:id="R4a9e0fc06c6f42a1"/>
    <p:sldId xmlns:r="http://schemas.openxmlformats.org/officeDocument/2006/relationships" id="259" r:id="R944a87977fa84ada"/>
    <p:sldId xmlns:r="http://schemas.openxmlformats.org/officeDocument/2006/relationships" id="260" r:id="R8b9a050ae8da4c0c"/>
    <p:sldId xmlns:r="http://schemas.openxmlformats.org/officeDocument/2006/relationships" id="261" r:id="Rc1f48dee5c4d46b8"/>
    <p:sldId xmlns:r="http://schemas.openxmlformats.org/officeDocument/2006/relationships" id="262" r:id="Rdc687f1e6865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b0af4ea4647fb" /><Relationship Type="http://schemas.openxmlformats.org/officeDocument/2006/relationships/slide" Target="/ppt/slides/slide1.xml" Id="R81bd76dfcb784d05" /><Relationship Type="http://schemas.openxmlformats.org/officeDocument/2006/relationships/slide" Target="/ppt/slides/slide2.xml" Id="R20a9a71a59ab41dd" /><Relationship Type="http://schemas.openxmlformats.org/officeDocument/2006/relationships/slide" Target="/ppt/slides/slide3.xml" Id="R4a9e0fc06c6f42a1" /><Relationship Type="http://schemas.openxmlformats.org/officeDocument/2006/relationships/slide" Target="/ppt/slides/slide4.xml" Id="R944a87977fa84ada" /><Relationship Type="http://schemas.openxmlformats.org/officeDocument/2006/relationships/slide" Target="/ppt/slides/slide5.xml" Id="R8b9a050ae8da4c0c" /><Relationship Type="http://schemas.openxmlformats.org/officeDocument/2006/relationships/slide" Target="/ppt/slides/slide6.xml" Id="Rc1f48dee5c4d46b8" /><Relationship Type="http://schemas.openxmlformats.org/officeDocument/2006/relationships/slide" Target="/ppt/slides/slide7.xml" Id="Rdc687f1e6865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abff45dbd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008669344150" /><Relationship Type="http://schemas.openxmlformats.org/officeDocument/2006/relationships/theme" Target="/ppt/slideMasters/theme/theme1.xml" Id="Rb2f668ed546c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a00866934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37d07289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422a3da56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1f31e58cf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085ab442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ca05c8cc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cc3a02cf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7af8b44e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2RVE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2RVE HOLDING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10 311 430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11 022 036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TORVE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Bakkhåggån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933 741 257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2RVE HOLDING AS</a:t>
            </a:r>
          </a:p>
        </p:txBody>
      </p:sp>
    </p:spTree>
  </p:cSld>
  <p:clrMapOvr>
    <a:masterClrMapping xmlns:a="http://schemas.openxmlformats.org/drawingml/2006/main"/>
  </p:clrMapOvr>
</p:sld>
</file>