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970f00811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8fb72430d463e"/>
  </p:sldMasterIdLst>
  <p:sldIdLst>
    <p:sldId xmlns:r="http://schemas.openxmlformats.org/officeDocument/2006/relationships" id="256" r:id="R1790444fbc2649a2"/>
    <p:sldId xmlns:r="http://schemas.openxmlformats.org/officeDocument/2006/relationships" id="257" r:id="R5e679431a0464012"/>
    <p:sldId xmlns:r="http://schemas.openxmlformats.org/officeDocument/2006/relationships" id="258" r:id="R189eb37e162347c1"/>
    <p:sldId xmlns:r="http://schemas.openxmlformats.org/officeDocument/2006/relationships" id="259" r:id="Rd294e86e8cd143e1"/>
    <p:sldId xmlns:r="http://schemas.openxmlformats.org/officeDocument/2006/relationships" id="260" r:id="R1291e09f52994cd7"/>
    <p:sldId xmlns:r="http://schemas.openxmlformats.org/officeDocument/2006/relationships" id="261" r:id="R350dd587b238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8fb72430d463e" /><Relationship Type="http://schemas.openxmlformats.org/officeDocument/2006/relationships/slide" Target="/ppt/slides/slide1.xml" Id="R1790444fbc2649a2" /><Relationship Type="http://schemas.openxmlformats.org/officeDocument/2006/relationships/slide" Target="/ppt/slides/slide2.xml" Id="R5e679431a0464012" /><Relationship Type="http://schemas.openxmlformats.org/officeDocument/2006/relationships/slide" Target="/ppt/slides/slide3.xml" Id="R189eb37e162347c1" /><Relationship Type="http://schemas.openxmlformats.org/officeDocument/2006/relationships/slide" Target="/ppt/slides/slide4.xml" Id="Rd294e86e8cd143e1" /><Relationship Type="http://schemas.openxmlformats.org/officeDocument/2006/relationships/slide" Target="/ppt/slides/slide5.xml" Id="R1291e09f52994cd7" /><Relationship Type="http://schemas.openxmlformats.org/officeDocument/2006/relationships/slide" Target="/ppt/slides/slide6.xml" Id="R350dd587b238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d219debef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9e68b566349e8" /><Relationship Type="http://schemas.openxmlformats.org/officeDocument/2006/relationships/theme" Target="/ppt/slideMasters/theme/theme1.xml" Id="Rac307b278696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a9e68b5663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e9951e6ef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de5a1d71a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ba00940ba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c12bb81a4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03efd61de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f26124eb4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HASSELVIKA TRANSPORT OG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HASSELVIKA TRANSPORT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HASSELVIKA TRANSPORT OG MASKIN AS ble etablert [år] og holder til i Hasselvika.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HASSELVIKA TRANSPORT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HASSELVIKA TRANSPORT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HASSELVIKA TRANSPORT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5 890 390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2 831 938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HASSELVIKA TRANSPORT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Langmyrveien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7112 Hasselvika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933 744 493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HASSELVIKA TRANSPORT OG MASKIN AS</a:t>
            </a:r>
          </a:p>
        </p:txBody>
      </p:sp>
    </p:spTree>
  </p:cSld>
  <p:clrMapOvr>
    <a:masterClrMapping xmlns:a="http://schemas.openxmlformats.org/drawingml/2006/main"/>
  </p:clrMapOvr>
</p:sld>
</file>