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ec5858430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41560497741c8"/>
  </p:sldMasterIdLst>
  <p:sldIdLst>
    <p:sldId xmlns:r="http://schemas.openxmlformats.org/officeDocument/2006/relationships" id="256" r:id="R02939997d3e24c62"/>
    <p:sldId xmlns:r="http://schemas.openxmlformats.org/officeDocument/2006/relationships" id="257" r:id="Rf30420f49fe64658"/>
    <p:sldId xmlns:r="http://schemas.openxmlformats.org/officeDocument/2006/relationships" id="258" r:id="Reb322b9dfd07450c"/>
    <p:sldId xmlns:r="http://schemas.openxmlformats.org/officeDocument/2006/relationships" id="259" r:id="R344bd65b59cd43db"/>
    <p:sldId xmlns:r="http://schemas.openxmlformats.org/officeDocument/2006/relationships" id="260" r:id="Re6c7be86d4e646e6"/>
    <p:sldId xmlns:r="http://schemas.openxmlformats.org/officeDocument/2006/relationships" id="261" r:id="Ref292541f3a04a9a"/>
    <p:sldId xmlns:r="http://schemas.openxmlformats.org/officeDocument/2006/relationships" id="262" r:id="R1a7d4a88031c41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41560497741c8" /><Relationship Type="http://schemas.openxmlformats.org/officeDocument/2006/relationships/slide" Target="/ppt/slides/slide1.xml" Id="R02939997d3e24c62" /><Relationship Type="http://schemas.openxmlformats.org/officeDocument/2006/relationships/slide" Target="/ppt/slides/slide2.xml" Id="Rf30420f49fe64658" /><Relationship Type="http://schemas.openxmlformats.org/officeDocument/2006/relationships/slide" Target="/ppt/slides/slide3.xml" Id="Reb322b9dfd07450c" /><Relationship Type="http://schemas.openxmlformats.org/officeDocument/2006/relationships/slide" Target="/ppt/slides/slide4.xml" Id="R344bd65b59cd43db" /><Relationship Type="http://schemas.openxmlformats.org/officeDocument/2006/relationships/slide" Target="/ppt/slides/slide5.xml" Id="Re6c7be86d4e646e6" /><Relationship Type="http://schemas.openxmlformats.org/officeDocument/2006/relationships/slide" Target="/ppt/slides/slide6.xml" Id="Ref292541f3a04a9a" /><Relationship Type="http://schemas.openxmlformats.org/officeDocument/2006/relationships/slide" Target="/ppt/slides/slide7.xml" Id="R1a7d4a88031c41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e4f05a396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4d5d823f343d1" /><Relationship Type="http://schemas.openxmlformats.org/officeDocument/2006/relationships/theme" Target="/ppt/slideMasters/theme/theme1.xml" Id="R122531dab74f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4d5d823f3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198ed268b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b63d8920f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7ad5fb8bc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0aa08aac8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ea020b1b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f2b8df4d443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d4b0d5459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RENTAL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RENTAL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43 273 427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−834 549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49 664 409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349 874 871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ANLEGG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933 747 948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