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055293861b46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f709a521b34b16"/>
  </p:sldMasterIdLst>
  <p:sldIdLst>
    <p:sldId xmlns:r="http://schemas.openxmlformats.org/officeDocument/2006/relationships" id="256" r:id="R788bdc9c3fba4de3"/>
    <p:sldId xmlns:r="http://schemas.openxmlformats.org/officeDocument/2006/relationships" id="257" r:id="Re8ca0c7fbc344e5a"/>
    <p:sldId xmlns:r="http://schemas.openxmlformats.org/officeDocument/2006/relationships" id="258" r:id="Rd340c2514b094489"/>
    <p:sldId xmlns:r="http://schemas.openxmlformats.org/officeDocument/2006/relationships" id="259" r:id="R710031fdf3fc4aa8"/>
    <p:sldId xmlns:r="http://schemas.openxmlformats.org/officeDocument/2006/relationships" id="260" r:id="R8299ed3c2b544a4b"/>
    <p:sldId xmlns:r="http://schemas.openxmlformats.org/officeDocument/2006/relationships" id="261" r:id="Rbb5956a44d4d4161"/>
    <p:sldId xmlns:r="http://schemas.openxmlformats.org/officeDocument/2006/relationships" id="262" r:id="R200636c25d9740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f709a521b34b16" /><Relationship Type="http://schemas.openxmlformats.org/officeDocument/2006/relationships/slide" Target="/ppt/slides/slide1.xml" Id="R788bdc9c3fba4de3" /><Relationship Type="http://schemas.openxmlformats.org/officeDocument/2006/relationships/slide" Target="/ppt/slides/slide2.xml" Id="Re8ca0c7fbc344e5a" /><Relationship Type="http://schemas.openxmlformats.org/officeDocument/2006/relationships/slide" Target="/ppt/slides/slide3.xml" Id="Rd340c2514b094489" /><Relationship Type="http://schemas.openxmlformats.org/officeDocument/2006/relationships/slide" Target="/ppt/slides/slide4.xml" Id="R710031fdf3fc4aa8" /><Relationship Type="http://schemas.openxmlformats.org/officeDocument/2006/relationships/slide" Target="/ppt/slides/slide5.xml" Id="R8299ed3c2b544a4b" /><Relationship Type="http://schemas.openxmlformats.org/officeDocument/2006/relationships/slide" Target="/ppt/slides/slide6.xml" Id="Rbb5956a44d4d4161" /><Relationship Type="http://schemas.openxmlformats.org/officeDocument/2006/relationships/slide" Target="/ppt/slides/slide7.xml" Id="R200636c25d9740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60cd3c3e4448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e9d54479c4d83" /><Relationship Type="http://schemas.openxmlformats.org/officeDocument/2006/relationships/theme" Target="/ppt/slideMasters/theme/theme1.xml" Id="Rf25503258e9349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ce9d54479c4d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ed50b5a8248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64b0f0ec84c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cf40580b647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c5ea9ac9742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d6c98d9c443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0ee33475e44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8cda7d57e4c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CASUST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CASUST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CASUST INVEST AS ble etablert [år] og holder til i Fjell.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CASUST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CASUST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CASUST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1 662 419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CASUST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 MAGNAR TJONG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CASUST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Bent Magnar Tjong, Skogsfjellvegen 33A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5357 Fjell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933 749 924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CASUST INVEST AS</a:t>
            </a:r>
          </a:p>
        </p:txBody>
      </p:sp>
    </p:spTree>
  </p:cSld>
  <p:clrMapOvr>
    <a:masterClrMapping xmlns:a="http://schemas.openxmlformats.org/drawingml/2006/main"/>
  </p:clrMapOvr>
</p:sld>
</file>