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f6973d328d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e6c37ed5c541a6"/>
  </p:sldMasterIdLst>
  <p:sldIdLst>
    <p:sldId xmlns:r="http://schemas.openxmlformats.org/officeDocument/2006/relationships" id="256" r:id="R3233113a3cbe4ae5"/>
    <p:sldId xmlns:r="http://schemas.openxmlformats.org/officeDocument/2006/relationships" id="257" r:id="Rfa64a9eb35664d6c"/>
    <p:sldId xmlns:r="http://schemas.openxmlformats.org/officeDocument/2006/relationships" id="258" r:id="Rba2cfa4d06f94adb"/>
    <p:sldId xmlns:r="http://schemas.openxmlformats.org/officeDocument/2006/relationships" id="259" r:id="Rddb041b317ca4ac6"/>
    <p:sldId xmlns:r="http://schemas.openxmlformats.org/officeDocument/2006/relationships" id="260" r:id="R54c9d96241ee446a"/>
    <p:sldId xmlns:r="http://schemas.openxmlformats.org/officeDocument/2006/relationships" id="261" r:id="R13b50b08945e46de"/>
    <p:sldId xmlns:r="http://schemas.openxmlformats.org/officeDocument/2006/relationships" id="262" r:id="Ref799bd354a44c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6c37ed5c541a6" /><Relationship Type="http://schemas.openxmlformats.org/officeDocument/2006/relationships/slide" Target="/ppt/slides/slide1.xml" Id="R3233113a3cbe4ae5" /><Relationship Type="http://schemas.openxmlformats.org/officeDocument/2006/relationships/slide" Target="/ppt/slides/slide2.xml" Id="Rfa64a9eb35664d6c" /><Relationship Type="http://schemas.openxmlformats.org/officeDocument/2006/relationships/slide" Target="/ppt/slides/slide3.xml" Id="Rba2cfa4d06f94adb" /><Relationship Type="http://schemas.openxmlformats.org/officeDocument/2006/relationships/slide" Target="/ppt/slides/slide4.xml" Id="Rddb041b317ca4ac6" /><Relationship Type="http://schemas.openxmlformats.org/officeDocument/2006/relationships/slide" Target="/ppt/slides/slide5.xml" Id="R54c9d96241ee446a" /><Relationship Type="http://schemas.openxmlformats.org/officeDocument/2006/relationships/slide" Target="/ppt/slides/slide6.xml" Id="R13b50b08945e46de" /><Relationship Type="http://schemas.openxmlformats.org/officeDocument/2006/relationships/slide" Target="/ppt/slides/slide7.xml" Id="Ref799bd354a44c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58df54b99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9ff8c67d5408d" /><Relationship Type="http://schemas.openxmlformats.org/officeDocument/2006/relationships/theme" Target="/ppt/slideMasters/theme/theme1.xml" Id="R480a5c2f3d3a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9ff8c67d540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867b6bba9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ceac5af12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fa5bc706a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955bee0ba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01c86fdbe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0501bd2f345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37a2b041a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ALH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 INVESTERING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1 661 585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LIN HØITOMT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Vigernesveien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933 762 564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INVESTERING AS</a:t>
            </a:r>
          </a:p>
        </p:txBody>
      </p:sp>
    </p:spTree>
  </p:cSld>
  <p:clrMapOvr>
    <a:masterClrMapping xmlns:a="http://schemas.openxmlformats.org/drawingml/2006/main"/>
  </p:clrMapOvr>
</p:sld>
</file>