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59969926ce43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87d5b8021d4875"/>
  </p:sldMasterIdLst>
  <p:sldIdLst>
    <p:sldId xmlns:r="http://schemas.openxmlformats.org/officeDocument/2006/relationships" id="256" r:id="R85a16e3c90be4db6"/>
    <p:sldId xmlns:r="http://schemas.openxmlformats.org/officeDocument/2006/relationships" id="257" r:id="Rf67221456fd94cbb"/>
    <p:sldId xmlns:r="http://schemas.openxmlformats.org/officeDocument/2006/relationships" id="258" r:id="Ra287bb0d2b084c2d"/>
    <p:sldId xmlns:r="http://schemas.openxmlformats.org/officeDocument/2006/relationships" id="259" r:id="Rfa14ef6f99db486d"/>
    <p:sldId xmlns:r="http://schemas.openxmlformats.org/officeDocument/2006/relationships" id="260" r:id="Rbe370198cc4249ba"/>
    <p:sldId xmlns:r="http://schemas.openxmlformats.org/officeDocument/2006/relationships" id="261" r:id="Ra33a70028c4b4f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87d5b8021d4875" /><Relationship Type="http://schemas.openxmlformats.org/officeDocument/2006/relationships/slide" Target="/ppt/slides/slide1.xml" Id="R85a16e3c90be4db6" /><Relationship Type="http://schemas.openxmlformats.org/officeDocument/2006/relationships/slide" Target="/ppt/slides/slide2.xml" Id="Rf67221456fd94cbb" /><Relationship Type="http://schemas.openxmlformats.org/officeDocument/2006/relationships/slide" Target="/ppt/slides/slide3.xml" Id="Ra287bb0d2b084c2d" /><Relationship Type="http://schemas.openxmlformats.org/officeDocument/2006/relationships/slide" Target="/ppt/slides/slide4.xml" Id="Rfa14ef6f99db486d" /><Relationship Type="http://schemas.openxmlformats.org/officeDocument/2006/relationships/slide" Target="/ppt/slides/slide5.xml" Id="Rbe370198cc4249ba" /><Relationship Type="http://schemas.openxmlformats.org/officeDocument/2006/relationships/slide" Target="/ppt/slides/slide6.xml" Id="Ra33a70028c4b4f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5094af4a824c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29dd764844ccd" /><Relationship Type="http://schemas.openxmlformats.org/officeDocument/2006/relationships/theme" Target="/ppt/slideMasters/theme/theme1.xml" Id="R171e50c6f5ce49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329dd764844c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fcf1d905441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a72e4e08540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4adbf1e4643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dda0e127f4d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5dc05962f41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280a2f7ca44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RØRLEGGER'N VERDAL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RØRLEGGER'N VERDAL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RØRLEGGER'N VERDAL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RØRLEGGER'N VERDAL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RØRLEGGER'N VERDAL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RØRLEGGER'N VERDAL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53 386 168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−8 553 637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−6 744 900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3 605 284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13 860 882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RØRLEGGER'N VERDAL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Neptunvegen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7652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933 764 877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RØRLEGGER'N VERDAL AS</a:t>
            </a:r>
          </a:p>
        </p:txBody>
      </p:sp>
    </p:spTree>
  </p:cSld>
  <p:clrMapOvr>
    <a:masterClrMapping xmlns:a="http://schemas.openxmlformats.org/drawingml/2006/main"/>
  </p:clrMapOvr>
</p:sld>
</file>