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61807aea7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3bf97a38e45e2"/>
  </p:sldMasterIdLst>
  <p:sldIdLst>
    <p:sldId xmlns:r="http://schemas.openxmlformats.org/officeDocument/2006/relationships" id="256" r:id="R6d1e429d70f0472e"/>
    <p:sldId xmlns:r="http://schemas.openxmlformats.org/officeDocument/2006/relationships" id="257" r:id="R5ab099a640b64d1f"/>
    <p:sldId xmlns:r="http://schemas.openxmlformats.org/officeDocument/2006/relationships" id="258" r:id="Ra6f62704a59b42be"/>
    <p:sldId xmlns:r="http://schemas.openxmlformats.org/officeDocument/2006/relationships" id="259" r:id="R13cea4a28374419c"/>
    <p:sldId xmlns:r="http://schemas.openxmlformats.org/officeDocument/2006/relationships" id="260" r:id="R3c10d96216f94d0e"/>
    <p:sldId xmlns:r="http://schemas.openxmlformats.org/officeDocument/2006/relationships" id="261" r:id="R2125fd644b744848"/>
    <p:sldId xmlns:r="http://schemas.openxmlformats.org/officeDocument/2006/relationships" id="262" r:id="Ra5b1300169b2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3bf97a38e45e2" /><Relationship Type="http://schemas.openxmlformats.org/officeDocument/2006/relationships/slide" Target="/ppt/slides/slide1.xml" Id="R6d1e429d70f0472e" /><Relationship Type="http://schemas.openxmlformats.org/officeDocument/2006/relationships/slide" Target="/ppt/slides/slide2.xml" Id="R5ab099a640b64d1f" /><Relationship Type="http://schemas.openxmlformats.org/officeDocument/2006/relationships/slide" Target="/ppt/slides/slide3.xml" Id="Ra6f62704a59b42be" /><Relationship Type="http://schemas.openxmlformats.org/officeDocument/2006/relationships/slide" Target="/ppt/slides/slide4.xml" Id="R13cea4a28374419c" /><Relationship Type="http://schemas.openxmlformats.org/officeDocument/2006/relationships/slide" Target="/ppt/slides/slide5.xml" Id="R3c10d96216f94d0e" /><Relationship Type="http://schemas.openxmlformats.org/officeDocument/2006/relationships/slide" Target="/ppt/slides/slide6.xml" Id="R2125fd644b744848" /><Relationship Type="http://schemas.openxmlformats.org/officeDocument/2006/relationships/slide" Target="/ppt/slides/slide7.xml" Id="Ra5b1300169b2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a2444b65b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efb9c21a6488f" /><Relationship Type="http://schemas.openxmlformats.org/officeDocument/2006/relationships/theme" Target="/ppt/slideMasters/theme/theme1.xml" Id="Rceb5fd44505c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efb9c21a6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931116844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4582a78c0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e6184e609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5bcda399c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2a39bfd1d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44481cad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714d6bb1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BLUSH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KRISTIAN LAUGEN MALIN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TINE MERETHE MALIN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933 786 072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BLUSH HOLDING AS</a:t>
            </a:r>
          </a:p>
        </p:txBody>
      </p:sp>
    </p:spTree>
  </p:cSld>
  <p:clrMapOvr>
    <a:masterClrMapping xmlns:a="http://schemas.openxmlformats.org/drawingml/2006/main"/>
  </p:clrMapOvr>
</p:sld>
</file>