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666d1d90e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2c57887ea47f2"/>
  </p:sldMasterIdLst>
  <p:sldIdLst>
    <p:sldId xmlns:r="http://schemas.openxmlformats.org/officeDocument/2006/relationships" id="256" r:id="Rb2fc649c2f6a404e"/>
    <p:sldId xmlns:r="http://schemas.openxmlformats.org/officeDocument/2006/relationships" id="257" r:id="R13f77a152de64aef"/>
    <p:sldId xmlns:r="http://schemas.openxmlformats.org/officeDocument/2006/relationships" id="258" r:id="Rd4876af0bd4c422f"/>
    <p:sldId xmlns:r="http://schemas.openxmlformats.org/officeDocument/2006/relationships" id="259" r:id="Rc05f6d603d2c4a20"/>
    <p:sldId xmlns:r="http://schemas.openxmlformats.org/officeDocument/2006/relationships" id="260" r:id="R195c2360e9af4c5d"/>
    <p:sldId xmlns:r="http://schemas.openxmlformats.org/officeDocument/2006/relationships" id="261" r:id="R957476696314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2c57887ea47f2" /><Relationship Type="http://schemas.openxmlformats.org/officeDocument/2006/relationships/slide" Target="/ppt/slides/slide1.xml" Id="Rb2fc649c2f6a404e" /><Relationship Type="http://schemas.openxmlformats.org/officeDocument/2006/relationships/slide" Target="/ppt/slides/slide2.xml" Id="R13f77a152de64aef" /><Relationship Type="http://schemas.openxmlformats.org/officeDocument/2006/relationships/slide" Target="/ppt/slides/slide3.xml" Id="Rd4876af0bd4c422f" /><Relationship Type="http://schemas.openxmlformats.org/officeDocument/2006/relationships/slide" Target="/ppt/slides/slide4.xml" Id="Rc05f6d603d2c4a20" /><Relationship Type="http://schemas.openxmlformats.org/officeDocument/2006/relationships/slide" Target="/ppt/slides/slide5.xml" Id="R195c2360e9af4c5d" /><Relationship Type="http://schemas.openxmlformats.org/officeDocument/2006/relationships/slide" Target="/ppt/slides/slide6.xml" Id="R957476696314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88f51368d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28dd358614341" /><Relationship Type="http://schemas.openxmlformats.org/officeDocument/2006/relationships/theme" Target="/ppt/slideMasters/theme/theme1.xml" Id="Rc50ee1bcfb13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28dd35861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c689c33aa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07ba2a33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77739beb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fb53da146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f7490a12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d425468f2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PRANS TAKST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PRANS TAKST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PRANS TAKST OG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PRANS TAKST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PRANS TAKST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PRANS TAKST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PRANS TAKST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Grimstadgata 30J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PRANS TAKST OG EIENDOM AS</a:t>
            </a:r>
          </a:p>
        </p:txBody>
      </p:sp>
    </p:spTree>
  </p:cSld>
  <p:clrMapOvr>
    <a:masterClrMapping xmlns:a="http://schemas.openxmlformats.org/drawingml/2006/main"/>
  </p:clrMapOvr>
</p:sld>
</file>